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8" r:id="rId4"/>
    <p:sldId id="291" r:id="rId5"/>
    <p:sldId id="293" r:id="rId6"/>
    <p:sldId id="290" r:id="rId7"/>
    <p:sldId id="294" r:id="rId8"/>
    <p:sldId id="295" r:id="rId9"/>
    <p:sldId id="296" r:id="rId10"/>
    <p:sldId id="292" r:id="rId11"/>
    <p:sldId id="297" r:id="rId12"/>
    <p:sldId id="300" r:id="rId13"/>
    <p:sldId id="301" r:id="rId14"/>
    <p:sldId id="302" r:id="rId15"/>
    <p:sldId id="298" r:id="rId16"/>
    <p:sldId id="299" r:id="rId17"/>
    <p:sldId id="303" r:id="rId18"/>
    <p:sldId id="304" r:id="rId19"/>
    <p:sldId id="30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FAFAF"/>
    <a:srgbClr val="FD3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5" autoAdjust="0"/>
    <p:restoredTop sz="94660"/>
  </p:normalViewPr>
  <p:slideViewPr>
    <p:cSldViewPr snapToGrid="0">
      <p:cViewPr varScale="1">
        <p:scale>
          <a:sx n="78" d="100"/>
          <a:sy n="78" d="100"/>
        </p:scale>
        <p:origin x="5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wmf"/><Relationship Id="rId1" Type="http://schemas.openxmlformats.org/officeDocument/2006/relationships/image" Target="../media/image21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831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1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350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64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5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3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8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44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3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907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47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16DF5-E83A-41BD-B13B-15C806858F7D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46FDC-4F23-490D-8592-D8D27BB466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203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eg"/><Relationship Id="rId13" Type="http://schemas.openxmlformats.org/officeDocument/2006/relationships/image" Target="../media/image119.jpg"/><Relationship Id="rId18" Type="http://schemas.openxmlformats.org/officeDocument/2006/relationships/image" Target="../media/image124.jpeg"/><Relationship Id="rId3" Type="http://schemas.openxmlformats.org/officeDocument/2006/relationships/image" Target="../media/image110.jpg"/><Relationship Id="rId7" Type="http://schemas.openxmlformats.org/officeDocument/2006/relationships/image" Target="../media/image114.jpg"/><Relationship Id="rId12" Type="http://schemas.openxmlformats.org/officeDocument/2006/relationships/image" Target="../media/image118.jpg"/><Relationship Id="rId17" Type="http://schemas.openxmlformats.org/officeDocument/2006/relationships/image" Target="../media/image123.jpeg"/><Relationship Id="rId2" Type="http://schemas.openxmlformats.org/officeDocument/2006/relationships/image" Target="../media/image12.png"/><Relationship Id="rId16" Type="http://schemas.openxmlformats.org/officeDocument/2006/relationships/image" Target="../media/image1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11" Type="http://schemas.openxmlformats.org/officeDocument/2006/relationships/image" Target="../media/image108.png"/><Relationship Id="rId5" Type="http://schemas.openxmlformats.org/officeDocument/2006/relationships/image" Target="../media/image112.jpeg"/><Relationship Id="rId15" Type="http://schemas.openxmlformats.org/officeDocument/2006/relationships/image" Target="../media/image121.jpeg"/><Relationship Id="rId10" Type="http://schemas.openxmlformats.org/officeDocument/2006/relationships/image" Target="../media/image117.jpg"/><Relationship Id="rId4" Type="http://schemas.openxmlformats.org/officeDocument/2006/relationships/image" Target="../media/image111.jpg"/><Relationship Id="rId9" Type="http://schemas.openxmlformats.org/officeDocument/2006/relationships/image" Target="../media/image116.jpg"/><Relationship Id="rId14" Type="http://schemas.openxmlformats.org/officeDocument/2006/relationships/image" Target="../media/image12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12" Type="http://schemas.openxmlformats.org/officeDocument/2006/relationships/image" Target="../media/image13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11" Type="http://schemas.openxmlformats.org/officeDocument/2006/relationships/image" Target="../media/image134.png"/><Relationship Id="rId5" Type="http://schemas.openxmlformats.org/officeDocument/2006/relationships/image" Target="../media/image128.png"/><Relationship Id="rId10" Type="http://schemas.openxmlformats.org/officeDocument/2006/relationships/image" Target="../media/image133.jpg"/><Relationship Id="rId4" Type="http://schemas.openxmlformats.org/officeDocument/2006/relationships/image" Target="../media/image127.jpg"/><Relationship Id="rId9" Type="http://schemas.openxmlformats.org/officeDocument/2006/relationships/image" Target="../media/image1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jp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5.png"/><Relationship Id="rId5" Type="http://schemas.openxmlformats.org/officeDocument/2006/relationships/image" Target="../media/image139.jp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7.png"/><Relationship Id="rId7" Type="http://schemas.openxmlformats.org/officeDocument/2006/relationships/image" Target="../media/image150.png"/><Relationship Id="rId12" Type="http://schemas.openxmlformats.org/officeDocument/2006/relationships/image" Target="../media/image155.jpg"/><Relationship Id="rId17" Type="http://schemas.openxmlformats.org/officeDocument/2006/relationships/image" Target="../media/image157.jpeg"/><Relationship Id="rId2" Type="http://schemas.openxmlformats.org/officeDocument/2006/relationships/image" Target="../media/image146.png"/><Relationship Id="rId16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png"/><Relationship Id="rId15" Type="http://schemas.openxmlformats.org/officeDocument/2006/relationships/image" Target="../media/image142.jpg"/><Relationship Id="rId10" Type="http://schemas.openxmlformats.org/officeDocument/2006/relationships/image" Target="../media/image153.png"/><Relationship Id="rId4" Type="http://schemas.openxmlformats.org/officeDocument/2006/relationships/image" Target="../media/image23.jpg"/><Relationship Id="rId9" Type="http://schemas.openxmlformats.org/officeDocument/2006/relationships/image" Target="../media/image152.jpg"/><Relationship Id="rId14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7" Type="http://schemas.openxmlformats.org/officeDocument/2006/relationships/image" Target="../media/image163.jpg"/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5" Type="http://schemas.openxmlformats.org/officeDocument/2006/relationships/image" Target="../media/image161.jpg"/><Relationship Id="rId4" Type="http://schemas.openxmlformats.org/officeDocument/2006/relationships/image" Target="../media/image160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jpg"/><Relationship Id="rId13" Type="http://schemas.openxmlformats.org/officeDocument/2006/relationships/image" Target="../media/image174.png"/><Relationship Id="rId3" Type="http://schemas.openxmlformats.org/officeDocument/2006/relationships/image" Target="../media/image165.png"/><Relationship Id="rId7" Type="http://schemas.openxmlformats.org/officeDocument/2006/relationships/image" Target="../media/image169.jpg"/><Relationship Id="rId12" Type="http://schemas.openxmlformats.org/officeDocument/2006/relationships/image" Target="../media/image17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11" Type="http://schemas.openxmlformats.org/officeDocument/2006/relationships/image" Target="../media/image108.png"/><Relationship Id="rId5" Type="http://schemas.openxmlformats.org/officeDocument/2006/relationships/image" Target="../media/image167.jpg"/><Relationship Id="rId10" Type="http://schemas.openxmlformats.org/officeDocument/2006/relationships/image" Target="../media/image172.jpg"/><Relationship Id="rId4" Type="http://schemas.openxmlformats.org/officeDocument/2006/relationships/image" Target="../media/image166.png"/><Relationship Id="rId9" Type="http://schemas.openxmlformats.org/officeDocument/2006/relationships/image" Target="../media/image171.jpg"/><Relationship Id="rId14" Type="http://schemas.openxmlformats.org/officeDocument/2006/relationships/image" Target="../media/image17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jpg"/><Relationship Id="rId3" Type="http://schemas.openxmlformats.org/officeDocument/2006/relationships/image" Target="../media/image173.png"/><Relationship Id="rId7" Type="http://schemas.openxmlformats.org/officeDocument/2006/relationships/image" Target="../media/image180.jp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g"/><Relationship Id="rId5" Type="http://schemas.openxmlformats.org/officeDocument/2006/relationships/image" Target="../media/image178.jpeg"/><Relationship Id="rId4" Type="http://schemas.openxmlformats.org/officeDocument/2006/relationships/image" Target="../media/image1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jpg"/><Relationship Id="rId13" Type="http://schemas.openxmlformats.org/officeDocument/2006/relationships/image" Target="../media/image192.jpg"/><Relationship Id="rId18" Type="http://schemas.openxmlformats.org/officeDocument/2006/relationships/image" Target="../media/image197.jpg"/><Relationship Id="rId3" Type="http://schemas.openxmlformats.org/officeDocument/2006/relationships/image" Target="../media/image183.jpg"/><Relationship Id="rId7" Type="http://schemas.openxmlformats.org/officeDocument/2006/relationships/image" Target="../media/image187.jpg"/><Relationship Id="rId12" Type="http://schemas.openxmlformats.org/officeDocument/2006/relationships/image" Target="../media/image191.jpg"/><Relationship Id="rId17" Type="http://schemas.openxmlformats.org/officeDocument/2006/relationships/image" Target="../media/image196.jpg"/><Relationship Id="rId2" Type="http://schemas.openxmlformats.org/officeDocument/2006/relationships/image" Target="../media/image182.png"/><Relationship Id="rId16" Type="http://schemas.openxmlformats.org/officeDocument/2006/relationships/image" Target="../media/image19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12.png"/><Relationship Id="rId5" Type="http://schemas.openxmlformats.org/officeDocument/2006/relationships/image" Target="../media/image185.jpg"/><Relationship Id="rId15" Type="http://schemas.openxmlformats.org/officeDocument/2006/relationships/image" Target="../media/image194.png"/><Relationship Id="rId10" Type="http://schemas.openxmlformats.org/officeDocument/2006/relationships/image" Target="../media/image190.jpg"/><Relationship Id="rId19" Type="http://schemas.openxmlformats.org/officeDocument/2006/relationships/image" Target="../media/image198.jpg"/><Relationship Id="rId4" Type="http://schemas.openxmlformats.org/officeDocument/2006/relationships/image" Target="../media/image184.jpg"/><Relationship Id="rId9" Type="http://schemas.openxmlformats.org/officeDocument/2006/relationships/image" Target="../media/image189.png"/><Relationship Id="rId14" Type="http://schemas.openxmlformats.org/officeDocument/2006/relationships/image" Target="../media/image19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3.jpg"/><Relationship Id="rId13" Type="http://schemas.openxmlformats.org/officeDocument/2006/relationships/image" Target="../media/image208.jpg"/><Relationship Id="rId3" Type="http://schemas.openxmlformats.org/officeDocument/2006/relationships/image" Target="../media/image199.jpg"/><Relationship Id="rId7" Type="http://schemas.openxmlformats.org/officeDocument/2006/relationships/image" Target="../media/image132.png"/><Relationship Id="rId12" Type="http://schemas.openxmlformats.org/officeDocument/2006/relationships/image" Target="../media/image20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jpeg"/><Relationship Id="rId11" Type="http://schemas.openxmlformats.org/officeDocument/2006/relationships/image" Target="../media/image206.jpg"/><Relationship Id="rId5" Type="http://schemas.openxmlformats.org/officeDocument/2006/relationships/image" Target="../media/image201.jpg"/><Relationship Id="rId10" Type="http://schemas.openxmlformats.org/officeDocument/2006/relationships/image" Target="../media/image205.png"/><Relationship Id="rId4" Type="http://schemas.openxmlformats.org/officeDocument/2006/relationships/image" Target="../media/image200.png"/><Relationship Id="rId9" Type="http://schemas.openxmlformats.org/officeDocument/2006/relationships/image" Target="../media/image204.jpg"/><Relationship Id="rId14" Type="http://schemas.openxmlformats.org/officeDocument/2006/relationships/image" Target="../media/image209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3.jpg"/><Relationship Id="rId5" Type="http://schemas.openxmlformats.org/officeDocument/2006/relationships/image" Target="../media/image212.png"/><Relationship Id="rId4" Type="http://schemas.openxmlformats.org/officeDocument/2006/relationships/image" Target="../media/image210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e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g"/><Relationship Id="rId4" Type="http://schemas.openxmlformats.org/officeDocument/2006/relationships/image" Target="../media/image5.jpeg"/><Relationship Id="rId9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jp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video" Target="../media/media1.mp4"/><Relationship Id="rId16" Type="http://schemas.openxmlformats.org/officeDocument/2006/relationships/image" Target="../media/image21.jp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6.png"/><Relationship Id="rId5" Type="http://schemas.microsoft.com/office/2007/relationships/media" Target="../media/media3.mp4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video" Target="../media/media2.mp4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png"/><Relationship Id="rId18" Type="http://schemas.openxmlformats.org/officeDocument/2006/relationships/image" Target="../media/image40.jpeg"/><Relationship Id="rId26" Type="http://schemas.openxmlformats.org/officeDocument/2006/relationships/image" Target="../media/image48.jpg"/><Relationship Id="rId3" Type="http://schemas.openxmlformats.org/officeDocument/2006/relationships/image" Target="../media/image26.jpeg"/><Relationship Id="rId21" Type="http://schemas.openxmlformats.org/officeDocument/2006/relationships/image" Target="../media/image43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39.png"/><Relationship Id="rId25" Type="http://schemas.openxmlformats.org/officeDocument/2006/relationships/image" Target="../media/image47.jpg"/><Relationship Id="rId2" Type="http://schemas.openxmlformats.org/officeDocument/2006/relationships/image" Target="../media/image25.jpg"/><Relationship Id="rId16" Type="http://schemas.openxmlformats.org/officeDocument/2006/relationships/image" Target="../media/image38.jpg"/><Relationship Id="rId20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24" Type="http://schemas.openxmlformats.org/officeDocument/2006/relationships/image" Target="../media/image46.png"/><Relationship Id="rId5" Type="http://schemas.openxmlformats.org/officeDocument/2006/relationships/image" Target="../media/image28.jpg"/><Relationship Id="rId15" Type="http://schemas.openxmlformats.org/officeDocument/2006/relationships/image" Target="../media/image12.png"/><Relationship Id="rId23" Type="http://schemas.openxmlformats.org/officeDocument/2006/relationships/image" Target="../media/image45.png"/><Relationship Id="rId10" Type="http://schemas.openxmlformats.org/officeDocument/2006/relationships/image" Target="../media/image33.jpg"/><Relationship Id="rId19" Type="http://schemas.openxmlformats.org/officeDocument/2006/relationships/image" Target="../media/image41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Relationship Id="rId22" Type="http://schemas.openxmlformats.org/officeDocument/2006/relationships/image" Target="../media/image44.png"/><Relationship Id="rId27" Type="http://schemas.openxmlformats.org/officeDocument/2006/relationships/image" Target="../media/image49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13" Type="http://schemas.openxmlformats.org/officeDocument/2006/relationships/image" Target="../media/image61.jpg"/><Relationship Id="rId18" Type="http://schemas.openxmlformats.org/officeDocument/2006/relationships/image" Target="../media/image23.jpg"/><Relationship Id="rId3" Type="http://schemas.openxmlformats.org/officeDocument/2006/relationships/image" Target="../media/image51.jpg"/><Relationship Id="rId21" Type="http://schemas.openxmlformats.org/officeDocument/2006/relationships/image" Target="../media/image67.png"/><Relationship Id="rId7" Type="http://schemas.openxmlformats.org/officeDocument/2006/relationships/image" Target="../media/image55.jpg"/><Relationship Id="rId12" Type="http://schemas.openxmlformats.org/officeDocument/2006/relationships/image" Target="../media/image60.jpg"/><Relationship Id="rId17" Type="http://schemas.openxmlformats.org/officeDocument/2006/relationships/image" Target="../media/image65.jpg"/><Relationship Id="rId25" Type="http://schemas.openxmlformats.org/officeDocument/2006/relationships/image" Target="../media/image71.jpeg"/><Relationship Id="rId2" Type="http://schemas.openxmlformats.org/officeDocument/2006/relationships/image" Target="../media/image50.jpg"/><Relationship Id="rId16" Type="http://schemas.openxmlformats.org/officeDocument/2006/relationships/image" Target="../media/image64.jp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11" Type="http://schemas.openxmlformats.org/officeDocument/2006/relationships/image" Target="../media/image59.jpg"/><Relationship Id="rId24" Type="http://schemas.openxmlformats.org/officeDocument/2006/relationships/image" Target="../media/image70.jpeg"/><Relationship Id="rId5" Type="http://schemas.openxmlformats.org/officeDocument/2006/relationships/image" Target="../media/image53.jpg"/><Relationship Id="rId15" Type="http://schemas.openxmlformats.org/officeDocument/2006/relationships/image" Target="../media/image63.jpg"/><Relationship Id="rId23" Type="http://schemas.openxmlformats.org/officeDocument/2006/relationships/image" Target="../media/image69.jpeg"/><Relationship Id="rId10" Type="http://schemas.openxmlformats.org/officeDocument/2006/relationships/image" Target="../media/image58.jpg"/><Relationship Id="rId19" Type="http://schemas.openxmlformats.org/officeDocument/2006/relationships/image" Target="../media/image12.png"/><Relationship Id="rId4" Type="http://schemas.openxmlformats.org/officeDocument/2006/relationships/image" Target="../media/image52.jp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g"/><Relationship Id="rId13" Type="http://schemas.openxmlformats.org/officeDocument/2006/relationships/image" Target="../media/image82.jpg"/><Relationship Id="rId18" Type="http://schemas.openxmlformats.org/officeDocument/2006/relationships/image" Target="../media/image87.png"/><Relationship Id="rId3" Type="http://schemas.openxmlformats.org/officeDocument/2006/relationships/image" Target="../media/image73.jpg"/><Relationship Id="rId7" Type="http://schemas.openxmlformats.org/officeDocument/2006/relationships/image" Target="../media/image76.jpg"/><Relationship Id="rId12" Type="http://schemas.openxmlformats.org/officeDocument/2006/relationships/image" Target="../media/image81.jpg"/><Relationship Id="rId17" Type="http://schemas.openxmlformats.org/officeDocument/2006/relationships/image" Target="../media/image86.jpg"/><Relationship Id="rId2" Type="http://schemas.openxmlformats.org/officeDocument/2006/relationships/image" Target="../media/image72.jpg"/><Relationship Id="rId16" Type="http://schemas.openxmlformats.org/officeDocument/2006/relationships/image" Target="../media/image85.jpg"/><Relationship Id="rId20" Type="http://schemas.openxmlformats.org/officeDocument/2006/relationships/image" Target="../media/image8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g"/><Relationship Id="rId11" Type="http://schemas.openxmlformats.org/officeDocument/2006/relationships/image" Target="../media/image80.jpg"/><Relationship Id="rId5" Type="http://schemas.openxmlformats.org/officeDocument/2006/relationships/image" Target="../media/image16.png"/><Relationship Id="rId15" Type="http://schemas.openxmlformats.org/officeDocument/2006/relationships/image" Target="../media/image84.png"/><Relationship Id="rId10" Type="http://schemas.openxmlformats.org/officeDocument/2006/relationships/image" Target="../media/image79.jpg"/><Relationship Id="rId19" Type="http://schemas.openxmlformats.org/officeDocument/2006/relationships/image" Target="../media/image88.jpg"/><Relationship Id="rId4" Type="http://schemas.openxmlformats.org/officeDocument/2006/relationships/image" Target="../media/image74.jpg"/><Relationship Id="rId9" Type="http://schemas.openxmlformats.org/officeDocument/2006/relationships/image" Target="../media/image78.png"/><Relationship Id="rId14" Type="http://schemas.openxmlformats.org/officeDocument/2006/relationships/image" Target="../media/image8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jpeg"/><Relationship Id="rId3" Type="http://schemas.openxmlformats.org/officeDocument/2006/relationships/image" Target="../media/image84.png"/><Relationship Id="rId7" Type="http://schemas.openxmlformats.org/officeDocument/2006/relationships/image" Target="../media/image12.png"/><Relationship Id="rId12" Type="http://schemas.openxmlformats.org/officeDocument/2006/relationships/image" Target="../media/image64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11" Type="http://schemas.openxmlformats.org/officeDocument/2006/relationships/image" Target="../media/image97.png"/><Relationship Id="rId5" Type="http://schemas.openxmlformats.org/officeDocument/2006/relationships/image" Target="../media/image92.png"/><Relationship Id="rId10" Type="http://schemas.openxmlformats.org/officeDocument/2006/relationships/image" Target="../media/image96.jpg"/><Relationship Id="rId4" Type="http://schemas.openxmlformats.org/officeDocument/2006/relationships/image" Target="../media/image91.jpg"/><Relationship Id="rId9" Type="http://schemas.openxmlformats.org/officeDocument/2006/relationships/image" Target="../media/image95.jpg"/><Relationship Id="rId14" Type="http://schemas.openxmlformats.org/officeDocument/2006/relationships/image" Target="../media/image9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g"/><Relationship Id="rId13" Type="http://schemas.openxmlformats.org/officeDocument/2006/relationships/image" Target="../media/image109.png"/><Relationship Id="rId3" Type="http://schemas.openxmlformats.org/officeDocument/2006/relationships/image" Target="../media/image101.jpg"/><Relationship Id="rId7" Type="http://schemas.openxmlformats.org/officeDocument/2006/relationships/image" Target="../media/image105.png"/><Relationship Id="rId12" Type="http://schemas.openxmlformats.org/officeDocument/2006/relationships/image" Target="../media/image108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23.jpg"/><Relationship Id="rId5" Type="http://schemas.openxmlformats.org/officeDocument/2006/relationships/image" Target="../media/image103.jpg"/><Relationship Id="rId10" Type="http://schemas.openxmlformats.org/officeDocument/2006/relationships/image" Target="../media/image107.jpeg"/><Relationship Id="rId4" Type="http://schemas.openxmlformats.org/officeDocument/2006/relationships/image" Target="../media/image102.jpg"/><Relationship Id="rId9" Type="http://schemas.openxmlformats.org/officeDocument/2006/relationships/image" Target="../media/image10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7" y="1460355"/>
            <a:ext cx="1269593" cy="126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958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3AB991-EC06-4C19-9C60-DC55A67B8D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1" y="3530664"/>
            <a:ext cx="1317164" cy="134548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902226" y="3286539"/>
            <a:ext cx="1297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1993 - 2000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6976" y="2071284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2000-2023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17573" y="2152035"/>
            <a:ext cx="113172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 20-45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17573" y="3655871"/>
            <a:ext cx="113172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 12-20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514472" y="3757334"/>
            <a:ext cx="1131720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 3-4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303728" y="5797338"/>
            <a:ext cx="1014701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 6-11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27374" y="500413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287617" y="578083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1983/4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327373" y="328653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1993-2000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56" y="1532778"/>
            <a:ext cx="3064398" cy="171606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871" y="5397070"/>
            <a:ext cx="1339099" cy="13390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882" y="5188805"/>
            <a:ext cx="362397" cy="38400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439" y="5188805"/>
            <a:ext cx="330426" cy="38400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43456" y="5188805"/>
            <a:ext cx="1202736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 0-1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52143" y="5314755"/>
            <a:ext cx="12971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1986 </a:t>
            </a:r>
            <a:r>
              <a:rPr lang="en-US" dirty="0"/>
              <a:t>- </a:t>
            </a:r>
            <a:r>
              <a:rPr lang="en-US" dirty="0" smtClean="0"/>
              <a:t>1991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67806" y="5397070"/>
            <a:ext cx="1422438" cy="131576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35604" y="5168903"/>
            <a:ext cx="369960" cy="4039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flipH="1">
            <a:off x="2589082" y="5178854"/>
            <a:ext cx="363061" cy="4039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8226" y="1707664"/>
            <a:ext cx="714756" cy="122173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14" y="3780071"/>
            <a:ext cx="261282" cy="173871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56" y="5313592"/>
            <a:ext cx="927088" cy="139316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714" y="5307419"/>
            <a:ext cx="800100" cy="142875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944521" y="5307418"/>
            <a:ext cx="2097552" cy="145929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9016" y="1922463"/>
            <a:ext cx="1364423" cy="13263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490" y="1463422"/>
            <a:ext cx="282610" cy="28261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3368305" y="1485226"/>
            <a:ext cx="1131720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 20-45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803" y="1438484"/>
            <a:ext cx="340801" cy="340801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524" y="1431305"/>
            <a:ext cx="280896" cy="280896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47" y="1722495"/>
            <a:ext cx="132001" cy="176635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2238310" y="1688972"/>
            <a:ext cx="66396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u="sng" dirty="0">
                <a:solidFill>
                  <a:srgbClr val="202124"/>
                </a:solidFill>
                <a:latin typeface="Google Sans"/>
              </a:rPr>
              <a:t>Jack Clark</a:t>
            </a:r>
            <a:endParaRPr lang="en-US" sz="800" b="0" i="0" u="sng" dirty="0">
              <a:solidFill>
                <a:srgbClr val="202124"/>
              </a:solidFill>
              <a:effectLst/>
              <a:latin typeface="Google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84492" y="1743834"/>
            <a:ext cx="15520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ID Change Will Clark 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</a:t>
            </a:r>
            <a:endParaRPr lang="en-US" sz="800" strike="sngStrike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445" y="1688819"/>
            <a:ext cx="122362" cy="193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525" y="1747479"/>
            <a:ext cx="378213" cy="21179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055" y="1743089"/>
            <a:ext cx="251180" cy="18838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2008089" y="1743089"/>
            <a:ext cx="1451555" cy="18939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81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86" y="6518102"/>
            <a:ext cx="497595" cy="3508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539946" y="2780904"/>
            <a:ext cx="42713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gitpod</a:t>
            </a:r>
            <a:r>
              <a:rPr lang="en-US" dirty="0"/>
              <a:t> /workspace/FBI (main) $ echo "CPU Usage: "$[100-$(</a:t>
            </a:r>
            <a:r>
              <a:rPr lang="en-US" dirty="0" err="1"/>
              <a:t>vmstat</a:t>
            </a:r>
            <a:r>
              <a:rPr lang="en-US" dirty="0"/>
              <a:t> 1 2|tail -1|awk '{print $15}')]"%"</a:t>
            </a:r>
          </a:p>
          <a:p>
            <a:r>
              <a:rPr lang="en-US" dirty="0"/>
              <a:t>CPU Usage: 14%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42730" y="1413615"/>
            <a:ext cx="149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TECHNOLOGY</a:t>
            </a:r>
            <a:endParaRPr lang="en-US" b="1" dirty="0"/>
          </a:p>
        </p:txBody>
      </p:sp>
      <p:sp>
        <p:nvSpPr>
          <p:cNvPr id="8" name="Regular Pentagon 7"/>
          <p:cNvSpPr/>
          <p:nvPr/>
        </p:nvSpPr>
        <p:spPr>
          <a:xfrm>
            <a:off x="1030303" y="1992398"/>
            <a:ext cx="1441048" cy="1370556"/>
          </a:xfrm>
          <a:prstGeom prst="pentagon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90303" y="2338707"/>
            <a:ext cx="5218670" cy="3693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INTELIGENCE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23254" y="2884826"/>
            <a:ext cx="716692" cy="2154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Script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1" name="Round Single Corner Rectangle 10"/>
          <p:cNvSpPr/>
          <p:nvPr/>
        </p:nvSpPr>
        <p:spPr>
          <a:xfrm>
            <a:off x="4823254" y="3100270"/>
            <a:ext cx="716692" cy="32720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848219" y="3886465"/>
            <a:ext cx="3102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Dev-ops.avg</a:t>
            </a:r>
            <a:r>
              <a:rPr lang="en-US" dirty="0" smtClean="0"/>
              <a:t>&amp;H1-B 1990.SV.avg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823254" y="3808156"/>
            <a:ext cx="51857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2471351" y="2992548"/>
            <a:ext cx="2001795" cy="434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790303" y="2309709"/>
            <a:ext cx="5218670" cy="194608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703" y="3760801"/>
            <a:ext cx="683095" cy="6830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2054" y="3808156"/>
            <a:ext cx="394649" cy="39464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2842054" y="3652318"/>
            <a:ext cx="1210317" cy="7753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1531048" y="4350613"/>
            <a:ext cx="19527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0.1</a:t>
            </a:r>
            <a:r>
              <a:rPr lang="en-US" sz="900" strike="sngStrike" dirty="0" smtClean="0"/>
              <a:t> dev-</a:t>
            </a:r>
            <a:r>
              <a:rPr lang="en-US" sz="900" strike="sngStrike" dirty="0" err="1" smtClean="0"/>
              <a:t>eng.avg.</a:t>
            </a:r>
            <a:r>
              <a:rPr lang="en-US" sz="900" dirty="0" err="1" smtClean="0"/>
              <a:t>NSA</a:t>
            </a:r>
            <a:r>
              <a:rPr lang="en-US" sz="900" dirty="0" smtClean="0"/>
              <a:t>(PENTAGON 911)</a:t>
            </a:r>
            <a:endParaRPr lang="en-US" sz="900" dirty="0"/>
          </a:p>
        </p:txBody>
      </p:sp>
      <p:sp>
        <p:nvSpPr>
          <p:cNvPr id="24" name="Can 23"/>
          <p:cNvSpPr/>
          <p:nvPr/>
        </p:nvSpPr>
        <p:spPr>
          <a:xfrm>
            <a:off x="2709265" y="1559554"/>
            <a:ext cx="1199590" cy="1214934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DB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175363" y="1923514"/>
            <a:ext cx="420775" cy="271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13960" y="4631015"/>
            <a:ext cx="127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Commodity</a:t>
            </a:r>
            <a:endParaRPr lang="en-US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942" y="4808306"/>
            <a:ext cx="1402204" cy="20479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5254" y="4979627"/>
            <a:ext cx="1722615" cy="1764836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433384" y="5386175"/>
            <a:ext cx="1198605" cy="5203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2709265" y="4427629"/>
            <a:ext cx="2081038" cy="551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978088" y="4427629"/>
            <a:ext cx="1980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nonPoliceRTLogical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300725" y="4689119"/>
            <a:ext cx="1316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smtClean="0"/>
              <a:t>Lenovo(t41)</a:t>
            </a:r>
            <a:endParaRPr lang="en-US" strike="sngStrike" dirty="0"/>
          </a:p>
        </p:txBody>
      </p:sp>
      <p:cxnSp>
        <p:nvCxnSpPr>
          <p:cNvPr id="37" name="Straight Connector 36"/>
          <p:cNvCxnSpPr/>
          <p:nvPr/>
        </p:nvCxnSpPr>
        <p:spPr>
          <a:xfrm>
            <a:off x="4473146" y="5008485"/>
            <a:ext cx="2206831" cy="1182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2828834" y="5230283"/>
            <a:ext cx="1427478" cy="968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721094" y="5620953"/>
            <a:ext cx="62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Yang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760812" y="5931703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z="800" strike="sngStrike" dirty="0" err="1" smtClean="0"/>
              <a:t>cisco.montirng.sampalmesnao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2120896" y="562095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MBR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0056" y="5008485"/>
            <a:ext cx="307629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Memory Brain Recorder(MBR)</a:t>
            </a:r>
          </a:p>
          <a:p>
            <a:r>
              <a:rPr lang="en-US" sz="800" strike="sngStrike" dirty="0" smtClean="0"/>
              <a:t>Blue Screen</a:t>
            </a:r>
          </a:p>
          <a:p>
            <a:r>
              <a:rPr lang="en-US" sz="800" strike="sngStrike" dirty="0" smtClean="0"/>
              <a:t>Call you rice</a:t>
            </a:r>
          </a:p>
          <a:p>
            <a:r>
              <a:rPr lang="en-US" sz="800" strike="sngStrike" dirty="0" err="1" smtClean="0"/>
              <a:t>Appel.atart.tagno.bluescreen.</a:t>
            </a:r>
            <a:r>
              <a:rPr lang="en-US" b="1" dirty="0" err="1" smtClean="0"/>
              <a:t>IMPRO</a:t>
            </a:r>
            <a:r>
              <a:rPr lang="en-US" b="1" dirty="0" smtClean="0"/>
              <a:t> </a:t>
            </a:r>
            <a:r>
              <a:rPr lang="en-US" sz="800" b="1" strike="sngStrike" dirty="0" err="1" smtClean="0"/>
              <a:t>reiss</a:t>
            </a:r>
            <a:endParaRPr lang="en-US" sz="800" b="1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046" y="5174504"/>
            <a:ext cx="858099" cy="54025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67437" y="6217146"/>
            <a:ext cx="316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</a:t>
            </a:r>
            <a:r>
              <a:rPr lang="en-US" b="1" dirty="0" smtClean="0"/>
              <a:t>LARRY</a:t>
            </a:r>
            <a:r>
              <a:rPr lang="en-US" dirty="0" smtClean="0"/>
              <a:t> </a:t>
            </a:r>
            <a:r>
              <a:rPr lang="en-US" sz="800" strike="sngStrike" dirty="0" smtClean="0"/>
              <a:t>subway </a:t>
            </a:r>
            <a:r>
              <a:rPr lang="en-US" sz="800" strike="sngStrike" dirty="0" err="1" smtClean="0"/>
              <a:t>sandwice</a:t>
            </a:r>
            <a:r>
              <a:rPr lang="en-US" sz="800" strike="sngStrike" dirty="0" smtClean="0"/>
              <a:t> SF beard, </a:t>
            </a:r>
            <a:r>
              <a:rPr lang="en-US" sz="800" strike="sngStrike" dirty="0" err="1" smtClean="0"/>
              <a:t>chiense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woemn</a:t>
            </a:r>
            <a:endParaRPr lang="en-US" sz="800" strike="sngStrike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449" y="5177345"/>
            <a:ext cx="1859636" cy="1392932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63" y="6214615"/>
            <a:ext cx="1179620" cy="47184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8241957" y="5386175"/>
            <a:ext cx="2866767" cy="14700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8465023" y="5412740"/>
            <a:ext cx="2643701" cy="13123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8241957" y="496368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strike="sngStrike" dirty="0" err="1" smtClean="0"/>
              <a:t>dylan.sam</a:t>
            </a:r>
            <a:r>
              <a:rPr lang="en-US" strike="sngStrike" dirty="0" smtClean="0"/>
              <a:t>; 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10008973" y="5058451"/>
            <a:ext cx="1476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</a:t>
            </a:r>
            <a:r>
              <a:rPr lang="en-US" b="1" dirty="0" err="1" smtClean="0"/>
              <a:t>WebServices</a:t>
            </a:r>
            <a:endParaRPr lang="en-US" b="1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6339852" y="2607276"/>
            <a:ext cx="4108936" cy="2356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781" y="5412740"/>
            <a:ext cx="696978" cy="54604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0171470" y="5323665"/>
            <a:ext cx="12137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Steve.Toyota.Sequora</a:t>
            </a:r>
            <a:endParaRPr lang="en-US" sz="900" strike="sngStrike" dirty="0"/>
          </a:p>
        </p:txBody>
      </p:sp>
      <p:sp>
        <p:nvSpPr>
          <p:cNvPr id="57" name="Rectangle 56"/>
          <p:cNvSpPr/>
          <p:nvPr/>
        </p:nvSpPr>
        <p:spPr>
          <a:xfrm>
            <a:off x="10152700" y="5413195"/>
            <a:ext cx="1054444" cy="49464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9400503" y="5490293"/>
            <a:ext cx="2139429" cy="13537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890106" y="5619897"/>
            <a:ext cx="250421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VIRGINA</a:t>
            </a:r>
          </a:p>
          <a:p>
            <a:r>
              <a:rPr lang="en-US" sz="900" strike="sngStrike" dirty="0" err="1" smtClean="0"/>
              <a:t>Roth.ibm.dmaier.coldwell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sam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palemsons</a:t>
            </a:r>
            <a:r>
              <a:rPr lang="en-US" sz="900" strike="sngStrike" dirty="0" smtClean="0"/>
              <a:t> house)</a:t>
            </a:r>
          </a:p>
          <a:p>
            <a:r>
              <a:rPr lang="en-US" sz="900" dirty="0" err="1" smtClean="0"/>
              <a:t>Metlife</a:t>
            </a:r>
            <a:r>
              <a:rPr lang="en-US" sz="900" dirty="0"/>
              <a:t> </a:t>
            </a:r>
            <a:r>
              <a:rPr lang="en-US" sz="900" dirty="0" smtClean="0"/>
              <a:t>insurance commercial</a:t>
            </a:r>
          </a:p>
          <a:p>
            <a:r>
              <a:rPr lang="en-US" sz="900" dirty="0" smtClean="0"/>
              <a:t>Alliance insurance </a:t>
            </a:r>
            <a:r>
              <a:rPr lang="en-US" sz="900" dirty="0" err="1" smtClean="0"/>
              <a:t>Pernton</a:t>
            </a:r>
            <a:r>
              <a:rPr lang="en-US" sz="900" dirty="0" smtClean="0"/>
              <a:t> Deere </a:t>
            </a:r>
            <a:r>
              <a:rPr lang="en-US" sz="900" dirty="0" err="1" smtClean="0"/>
              <a:t>greek</a:t>
            </a:r>
            <a:r>
              <a:rPr lang="en-US" sz="900" dirty="0" smtClean="0"/>
              <a:t> </a:t>
            </a:r>
            <a:r>
              <a:rPr lang="en-US" sz="900" dirty="0" err="1" smtClean="0"/>
              <a:t>restarant</a:t>
            </a:r>
            <a:endParaRPr lang="en-US" sz="900" dirty="0"/>
          </a:p>
        </p:txBody>
      </p:sp>
      <p:sp>
        <p:nvSpPr>
          <p:cNvPr id="61" name="TextBox 60"/>
          <p:cNvSpPr txBox="1"/>
          <p:nvPr/>
        </p:nvSpPr>
        <p:spPr>
          <a:xfrm>
            <a:off x="7048500" y="5230283"/>
            <a:ext cx="2691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 </a:t>
            </a:r>
            <a:r>
              <a:rPr lang="en-US" dirty="0" err="1" smtClean="0"/>
              <a:t>SQ.Andy</a:t>
            </a:r>
            <a:r>
              <a:rPr lang="en-US" dirty="0" smtClean="0"/>
              <a:t> </a:t>
            </a:r>
            <a:r>
              <a:rPr lang="en-US" dirty="0" err="1" smtClean="0"/>
              <a:t>moore</a:t>
            </a:r>
            <a:r>
              <a:rPr lang="en-US" dirty="0" smtClean="0"/>
              <a:t> sales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6668789" y="4874004"/>
            <a:ext cx="4113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2008 </a:t>
            </a:r>
            <a:r>
              <a:rPr lang="en-US" dirty="0" err="1" smtClean="0"/>
              <a:t>SQ.</a:t>
            </a:r>
            <a:r>
              <a:rPr lang="en-US" strike="sngStrike" dirty="0" err="1" smtClean="0"/>
              <a:t>amazon.ibm</a:t>
            </a:r>
            <a:r>
              <a:rPr lang="en-US" strike="sngStrike" dirty="0" smtClean="0"/>
              <a:t> partner </a:t>
            </a:r>
            <a:r>
              <a:rPr lang="en-US" strike="sngStrike" dirty="0" err="1" smtClean="0"/>
              <a:t>clal</a:t>
            </a:r>
            <a:r>
              <a:rPr lang="en-US" strike="sngStrike" dirty="0" smtClean="0"/>
              <a:t> (SHAKE)</a:t>
            </a:r>
            <a:endParaRPr lang="en-US" strike="sngStrike" dirty="0"/>
          </a:p>
        </p:txBody>
      </p:sp>
      <p:sp>
        <p:nvSpPr>
          <p:cNvPr id="65" name="Rectangle 64"/>
          <p:cNvSpPr/>
          <p:nvPr/>
        </p:nvSpPr>
        <p:spPr>
          <a:xfrm>
            <a:off x="103884" y="4375601"/>
            <a:ext cx="12088116" cy="246839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3073639" y="5018759"/>
            <a:ext cx="511236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0.001 </a:t>
            </a:r>
            <a:r>
              <a:rPr lang="en-US" dirty="0" err="1" smtClean="0"/>
              <a:t>jeff</a:t>
            </a:r>
            <a:r>
              <a:rPr lang="en-US" dirty="0" smtClean="0"/>
              <a:t> </a:t>
            </a:r>
            <a:r>
              <a:rPr lang="en-US" dirty="0" err="1" smtClean="0"/>
              <a:t>bezoe</a:t>
            </a:r>
            <a:r>
              <a:rPr lang="en-US" dirty="0" smtClean="0"/>
              <a:t>, </a:t>
            </a:r>
            <a:r>
              <a:rPr lang="en-US" dirty="0" err="1" smtClean="0"/>
              <a:t>virgina</a:t>
            </a:r>
            <a:r>
              <a:rPr lang="en-US" dirty="0" smtClean="0"/>
              <a:t> </a:t>
            </a:r>
            <a:r>
              <a:rPr lang="en-US" dirty="0" err="1" smtClean="0"/>
              <a:t>rommit</a:t>
            </a:r>
            <a:r>
              <a:rPr lang="en-US" dirty="0" smtClean="0"/>
              <a:t>, </a:t>
            </a:r>
            <a:r>
              <a:rPr lang="en-US" dirty="0" err="1" smtClean="0"/>
              <a:t>tim</a:t>
            </a:r>
            <a:r>
              <a:rPr lang="en-US" dirty="0" smtClean="0"/>
              <a:t> cook</a:t>
            </a:r>
          </a:p>
          <a:p>
            <a:r>
              <a:rPr lang="en-US" dirty="0" smtClean="0"/>
              <a:t>0.001 2008-&gt;2017 !Soap  </a:t>
            </a:r>
            <a:r>
              <a:rPr lang="en-US" dirty="0" err="1" smtClean="0"/>
              <a:t>Microsfot</a:t>
            </a:r>
            <a:r>
              <a:rPr lang="en-US" dirty="0" smtClean="0"/>
              <a:t>, IBM </a:t>
            </a:r>
            <a:r>
              <a:rPr lang="en-US" dirty="0" err="1" smtClean="0"/>
              <a:t>WebSerices</a:t>
            </a:r>
            <a:endParaRPr lang="en-US" dirty="0"/>
          </a:p>
        </p:txBody>
      </p:sp>
      <p:cxnSp>
        <p:nvCxnSpPr>
          <p:cNvPr id="21" name="Straight Connector 20"/>
          <p:cNvCxnSpPr/>
          <p:nvPr/>
        </p:nvCxnSpPr>
        <p:spPr>
          <a:xfrm>
            <a:off x="2631989" y="3808156"/>
            <a:ext cx="1507525" cy="447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551993" y="3936454"/>
            <a:ext cx="1507525" cy="4476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V="1">
            <a:off x="2842054" y="3760801"/>
            <a:ext cx="1217464" cy="666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05" y="5128921"/>
            <a:ext cx="675330" cy="48083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9869" y="5243336"/>
            <a:ext cx="533400" cy="323850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>
            <a:off x="8024366" y="5180627"/>
            <a:ext cx="2044573" cy="50513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/>
          <p:cNvSpPr/>
          <p:nvPr/>
        </p:nvSpPr>
        <p:spPr>
          <a:xfrm>
            <a:off x="103884" y="4384095"/>
            <a:ext cx="12088115" cy="245990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/>
          <p:cNvCxnSpPr/>
          <p:nvPr/>
        </p:nvCxnSpPr>
        <p:spPr>
          <a:xfrm>
            <a:off x="3694670" y="5174504"/>
            <a:ext cx="3195436" cy="55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704411" y="5490293"/>
            <a:ext cx="4263999" cy="53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16484" y="5114423"/>
            <a:ext cx="102944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Johnston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77336" y="5104928"/>
            <a:ext cx="10615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Wmwar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ruven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cohen</a:t>
            </a:r>
            <a:endParaRPr lang="en-US" sz="800" strike="sngStrike" dirty="0" smtClean="0"/>
          </a:p>
          <a:p>
            <a:r>
              <a:rPr lang="en-US" sz="800" strike="sngStrike" dirty="0" smtClean="0"/>
              <a:t>Google cloud</a:t>
            </a:r>
            <a:endParaRPr lang="en-US" sz="800" strike="sngStrike" dirty="0"/>
          </a:p>
        </p:txBody>
      </p:sp>
      <p:sp>
        <p:nvSpPr>
          <p:cNvPr id="80" name="Rectangle 79"/>
          <p:cNvSpPr/>
          <p:nvPr/>
        </p:nvSpPr>
        <p:spPr>
          <a:xfrm>
            <a:off x="7617176" y="1513556"/>
            <a:ext cx="268868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cat test.sh | </a:t>
            </a:r>
            <a:r>
              <a:rPr lang="en-US" dirty="0" smtClean="0"/>
              <a:t>base64</a:t>
            </a:r>
          </a:p>
          <a:p>
            <a:r>
              <a:rPr lang="en-US" dirty="0" smtClean="0"/>
              <a:t>Java: create file </a:t>
            </a:r>
          </a:p>
          <a:p>
            <a:r>
              <a:rPr lang="en-US" dirty="0" smtClean="0"/>
              <a:t>Java: add content (base64)</a:t>
            </a:r>
            <a:endParaRPr lang="en-US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>
            <a:off x="5968519" y="1612615"/>
            <a:ext cx="1447594" cy="745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232899" y="1315837"/>
            <a:ext cx="169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Add Intelligence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243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50" y="3052119"/>
            <a:ext cx="2114447" cy="12659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82811" y="2682787"/>
            <a:ext cx="4466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 want to be like John Lennon in </a:t>
            </a:r>
            <a:r>
              <a:rPr lang="en-US" strike="sngStrike" dirty="0" err="1" smtClean="0"/>
              <a:t>Progarmming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1285780" y="2224216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Gedion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2224216"/>
            <a:ext cx="1285780" cy="45857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55059" y="2084169"/>
            <a:ext cx="1493550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Polize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Kamera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32822" y="2084169"/>
            <a:ext cx="774379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LARRY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4185" y="3074571"/>
            <a:ext cx="2145140" cy="122101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21578" y="2084169"/>
            <a:ext cx="143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CAMP DAVID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94573" y="2453501"/>
            <a:ext cx="1240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Eros center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8921578" y="1680519"/>
            <a:ext cx="179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FBI:WMD:KIT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10231395" y="1915297"/>
            <a:ext cx="370702" cy="1532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9958912" y="2682787"/>
            <a:ext cx="247769" cy="826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775" y="3096053"/>
            <a:ext cx="2168093" cy="12469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898956" y="1392015"/>
            <a:ext cx="3118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SUBWAY  1D9723  US MITLIARY</a:t>
            </a:r>
          </a:p>
          <a:p>
            <a:r>
              <a:rPr lang="en-US" dirty="0" smtClean="0"/>
              <a:t>FRANCISE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2816541" y="1370043"/>
            <a:ext cx="17988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ceo</a:t>
            </a:r>
            <a:r>
              <a:rPr lang="en-US" dirty="0"/>
              <a:t> subway 2001</a:t>
            </a:r>
          </a:p>
        </p:txBody>
      </p:sp>
      <p:sp>
        <p:nvSpPr>
          <p:cNvPr id="23" name="Rectangle 22"/>
          <p:cNvSpPr/>
          <p:nvPr/>
        </p:nvSpPr>
        <p:spPr>
          <a:xfrm>
            <a:off x="2907559" y="1698003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4D5156"/>
                </a:solidFill>
                <a:latin typeface="Roboto"/>
              </a:rPr>
              <a:t> John </a:t>
            </a:r>
            <a:r>
              <a:rPr lang="en-US" dirty="0" err="1">
                <a:solidFill>
                  <a:srgbClr val="4D5156"/>
                </a:solidFill>
                <a:latin typeface="Roboto"/>
              </a:rPr>
              <a:t>Chidsey</a:t>
            </a:r>
            <a:r>
              <a:rPr lang="en-US" dirty="0">
                <a:solidFill>
                  <a:srgbClr val="4D5156"/>
                </a:solidFill>
                <a:latin typeface="Roboto"/>
              </a:rPr>
              <a:t> a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391" y="1725102"/>
            <a:ext cx="588158" cy="58815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-1396" y="1359348"/>
            <a:ext cx="35028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JFK(</a:t>
            </a:r>
            <a:r>
              <a:rPr lang="en-US" sz="3200" b="1" dirty="0" err="1" smtClean="0"/>
              <a:t>Berline</a:t>
            </a:r>
            <a:r>
              <a:rPr lang="en-US" sz="3200" b="1" dirty="0" smtClean="0"/>
              <a:t> </a:t>
            </a:r>
            <a:r>
              <a:rPr lang="en-US" sz="3200" b="1" dirty="0" err="1" smtClean="0"/>
              <a:t>Platz</a:t>
            </a:r>
            <a:r>
              <a:rPr lang="en-US" sz="3200" b="1" dirty="0" smtClean="0"/>
              <a:t>)</a:t>
            </a:r>
          </a:p>
          <a:p>
            <a:r>
              <a:rPr lang="en-US" sz="1600" b="1" dirty="0" smtClean="0"/>
              <a:t>PAUL REVIERE CONSTUTION GERMANY</a:t>
            </a:r>
            <a:endParaRPr lang="en-US" sz="16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16" y="2798120"/>
            <a:ext cx="1438095" cy="195238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5609968" y="3052119"/>
            <a:ext cx="3163329" cy="129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285780" y="2928712"/>
            <a:ext cx="3163329" cy="129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8155090" y="3093186"/>
            <a:ext cx="3163329" cy="129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648047" y="3052119"/>
            <a:ext cx="2184350" cy="12980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136791" y="3044934"/>
            <a:ext cx="2184350" cy="12980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624975" y="3070493"/>
            <a:ext cx="2184350" cy="12980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389341" y="2408882"/>
            <a:ext cx="383059" cy="1100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2141204" y="4902030"/>
            <a:ext cx="66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150119" y="5239265"/>
            <a:ext cx="268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Weap</a:t>
            </a:r>
            <a:r>
              <a:rPr lang="en-US" strike="sngStrike" dirty="0" smtClean="0"/>
              <a:t> of Mass </a:t>
            </a:r>
            <a:r>
              <a:rPr lang="en-US" strike="sngStrike" dirty="0" err="1" smtClean="0"/>
              <a:t>destion</a:t>
            </a:r>
            <a:r>
              <a:rPr lang="en-US" strike="sngStrike" dirty="0" smtClean="0"/>
              <a:t> Iraq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2197159" y="577842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Michelbach</a:t>
            </a:r>
            <a:endParaRPr lang="en-US" strike="sngStrike" dirty="0"/>
          </a:p>
        </p:txBody>
      </p:sp>
      <p:sp>
        <p:nvSpPr>
          <p:cNvPr id="39" name="Rectangle 38"/>
          <p:cNvSpPr/>
          <p:nvPr/>
        </p:nvSpPr>
        <p:spPr>
          <a:xfrm rot="19850144">
            <a:off x="3622902" y="5299969"/>
            <a:ext cx="3201171" cy="5938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3746470" y="4817613"/>
            <a:ext cx="2876616" cy="1558079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19700761">
            <a:off x="3635054" y="5040915"/>
            <a:ext cx="280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Gorha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michealbaserstrasse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 rot="19849801">
            <a:off x="3692367" y="5535852"/>
            <a:ext cx="4595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r>
              <a:rPr lang="en-US" strike="sngStrike" dirty="0" smtClean="0"/>
              <a:t>(Angelo</a:t>
            </a:r>
            <a:r>
              <a:rPr lang="en-US" dirty="0" smtClean="0"/>
              <a:t>/</a:t>
            </a:r>
            <a:r>
              <a:rPr lang="en-US" dirty="0" err="1" smtClean="0"/>
              <a:t>gheoh</a:t>
            </a:r>
            <a:r>
              <a:rPr lang="en-US" dirty="0" smtClean="0"/>
              <a:t>(</a:t>
            </a:r>
            <a:r>
              <a:rPr lang="en-US" dirty="0" err="1" smtClean="0"/>
              <a:t>micehaal</a:t>
            </a:r>
            <a:r>
              <a:rPr lang="en-US" dirty="0" smtClean="0"/>
              <a:t>)) graveyard.WW2</a:t>
            </a:r>
          </a:p>
          <a:p>
            <a:r>
              <a:rPr lang="en-US" strike="sngStrike" dirty="0" smtClean="0"/>
              <a:t>Status: </a:t>
            </a:r>
            <a:r>
              <a:rPr lang="en-US" strike="sngStrike" dirty="0" err="1" smtClean="0"/>
              <a:t>angela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paul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putin</a:t>
            </a:r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178" y="5270348"/>
            <a:ext cx="1932294" cy="1432000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-10795" y="4750501"/>
            <a:ext cx="12202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820" y="4854498"/>
            <a:ext cx="2466975" cy="184785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93" y="4833758"/>
            <a:ext cx="3218520" cy="180237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57073" y="3080101"/>
            <a:ext cx="579562" cy="1217081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78" y="4810711"/>
            <a:ext cx="432803" cy="368343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5229227" y="3074571"/>
            <a:ext cx="796353" cy="129802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 flipV="1">
            <a:off x="4696736" y="3348681"/>
            <a:ext cx="1097011" cy="30270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4696736" y="3348681"/>
            <a:ext cx="1934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 spy </a:t>
            </a:r>
            <a:r>
              <a:rPr lang="en-US" strike="sngStrike" dirty="0" err="1" smtClean="0"/>
              <a:t>ricardo</a:t>
            </a:r>
            <a:endParaRPr lang="en-US" strike="sngStrike" dirty="0"/>
          </a:p>
        </p:txBody>
      </p:sp>
      <p:sp>
        <p:nvSpPr>
          <p:cNvPr id="58" name="Round Single Corner Rectangle 57"/>
          <p:cNvSpPr/>
          <p:nvPr/>
        </p:nvSpPr>
        <p:spPr>
          <a:xfrm>
            <a:off x="5357073" y="2928712"/>
            <a:ext cx="817415" cy="580607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763" y="2994416"/>
            <a:ext cx="432803" cy="368343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6120201" y="2919140"/>
            <a:ext cx="1028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INTRUPT</a:t>
            </a:r>
            <a:endParaRPr lang="en-US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7472947" y="2859381"/>
            <a:ext cx="637482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179209" y="3120567"/>
            <a:ext cx="2484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POCLE SIRENS(12:56PM)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6094289" y="3226883"/>
            <a:ext cx="6480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err="1" smtClean="0"/>
              <a:t>jacklin</a:t>
            </a:r>
            <a:r>
              <a:rPr lang="en-US" strike="sngStrike" dirty="0" smtClean="0"/>
              <a:t>(to berlin with car)</a:t>
            </a:r>
            <a:r>
              <a:rPr lang="en-US" dirty="0" smtClean="0"/>
              <a:t>(JFK(Jena </a:t>
            </a:r>
            <a:r>
              <a:rPr lang="en-US" dirty="0" err="1" smtClean="0"/>
              <a:t>Polize</a:t>
            </a:r>
            <a:r>
              <a:rPr lang="en-US" dirty="0" smtClean="0"/>
              <a:t> </a:t>
            </a:r>
            <a:r>
              <a:rPr lang="en-US" dirty="0" err="1" smtClean="0"/>
              <a:t>Kamera</a:t>
            </a:r>
            <a:r>
              <a:rPr lang="en-US" dirty="0" smtClean="0"/>
              <a:t>, </a:t>
            </a:r>
            <a:r>
              <a:rPr lang="en-US" dirty="0" err="1" smtClean="0"/>
              <a:t>jana</a:t>
            </a:r>
            <a:r>
              <a:rPr lang="en-US" dirty="0" smtClean="0"/>
              <a:t>, </a:t>
            </a:r>
            <a:r>
              <a:rPr lang="en-US" dirty="0" err="1" smtClean="0"/>
              <a:t>jacklin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64" name="Round Single Corner Rectangle 63"/>
          <p:cNvSpPr/>
          <p:nvPr/>
        </p:nvSpPr>
        <p:spPr>
          <a:xfrm>
            <a:off x="10335297" y="1328671"/>
            <a:ext cx="1856703" cy="70967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KING.WEAPONS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49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2447925"/>
            <a:ext cx="2324100" cy="1962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895" y="2816225"/>
            <a:ext cx="882429" cy="61277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7426411" y="2447925"/>
            <a:ext cx="1865870" cy="1345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88195" y="2447925"/>
            <a:ext cx="23333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 install </a:t>
            </a:r>
            <a:r>
              <a:rPr lang="en-US" strike="sngStrike" dirty="0" err="1" smtClean="0"/>
              <a:t>linux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redhat</a:t>
            </a:r>
            <a:r>
              <a:rPr lang="en-US" strike="sngStrike" dirty="0" smtClean="0"/>
              <a:t> 4.2</a:t>
            </a:r>
          </a:p>
          <a:p>
            <a:r>
              <a:rPr lang="en-US" strike="sngStrike" dirty="0" smtClean="0"/>
              <a:t>Install </a:t>
            </a:r>
            <a:r>
              <a:rPr lang="en-US" strike="sngStrike" dirty="0" err="1" smtClean="0"/>
              <a:t>linsur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redhat</a:t>
            </a:r>
            <a:r>
              <a:rPr lang="en-US" strike="sngStrike" dirty="0" smtClean="0"/>
              <a:t> 3.1</a:t>
            </a:r>
          </a:p>
          <a:p>
            <a:r>
              <a:rPr lang="en-US" strike="sngStrike" dirty="0" err="1" smtClean="0"/>
              <a:t>Asw</a:t>
            </a:r>
            <a:endParaRPr lang="en-US" strike="sngStrike" dirty="0" smtClean="0"/>
          </a:p>
          <a:p>
            <a:r>
              <a:rPr lang="en-US" strike="sngStrike" dirty="0" err="1" smtClean="0"/>
              <a:t>Instlal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grphana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7258050" y="3533819"/>
            <a:ext cx="377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Go left then right. </a:t>
            </a:r>
            <a:r>
              <a:rPr lang="en-US" strike="sngStrike" dirty="0" err="1" smtClean="0"/>
              <a:t>Startbuck</a:t>
            </a:r>
            <a:r>
              <a:rPr lang="en-US" strike="sngStrike" dirty="0" smtClean="0"/>
              <a:t> near lake.</a:t>
            </a:r>
            <a:endParaRPr lang="en-US" strike="sngStrike" dirty="0"/>
          </a:p>
        </p:txBody>
      </p:sp>
      <p:sp>
        <p:nvSpPr>
          <p:cNvPr id="10" name="Rectangle 9"/>
          <p:cNvSpPr/>
          <p:nvPr/>
        </p:nvSpPr>
        <p:spPr>
          <a:xfrm>
            <a:off x="7296894" y="2359136"/>
            <a:ext cx="3731740" cy="194608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69708" y="2359136"/>
            <a:ext cx="2488342" cy="194608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177481" y="2113005"/>
            <a:ext cx="1816443" cy="25331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934927" y="2065612"/>
            <a:ext cx="1816443" cy="25331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6709" y="2245930"/>
            <a:ext cx="1778405" cy="16702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5212" y="4410075"/>
            <a:ext cx="2400300" cy="22288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347" y="5372759"/>
            <a:ext cx="981532" cy="85461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H="1">
            <a:off x="3237470" y="5931243"/>
            <a:ext cx="1696480" cy="296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258050" y="5090984"/>
            <a:ext cx="234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LARRY </a:t>
            </a:r>
            <a:r>
              <a:rPr lang="en-US" strike="sngStrike" dirty="0" smtClean="0"/>
              <a:t>google </a:t>
            </a:r>
            <a:r>
              <a:rPr lang="en-US" strike="sngStrike" dirty="0" err="1" smtClean="0"/>
              <a:t>putin</a:t>
            </a:r>
            <a:endParaRPr lang="en-US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7642001" y="5380752"/>
            <a:ext cx="159691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err="1"/>
              <a:t>emma</a:t>
            </a:r>
            <a:r>
              <a:rPr lang="en-US" sz="900" dirty="0"/>
              <a:t> </a:t>
            </a:r>
            <a:r>
              <a:rPr lang="en-US" sz="900" dirty="0" err="1"/>
              <a:t>helen</a:t>
            </a:r>
            <a:r>
              <a:rPr lang="en-US" sz="900" dirty="0"/>
              <a:t> </a:t>
            </a:r>
            <a:r>
              <a:rPr lang="en-US" sz="900" dirty="0" err="1"/>
              <a:t>meiers</a:t>
            </a:r>
            <a:r>
              <a:rPr lang="en-US" sz="900" dirty="0"/>
              <a:t> </a:t>
            </a:r>
            <a:r>
              <a:rPr lang="en-US" sz="900" dirty="0" err="1"/>
              <a:t>gaggenau</a:t>
            </a:r>
            <a:endParaRPr lang="en-US" sz="9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044" y="5143173"/>
            <a:ext cx="606382" cy="70598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237455" y="4989045"/>
            <a:ext cx="3731740" cy="9730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6993924" y="4831492"/>
            <a:ext cx="4349579" cy="101767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032347" y="5143173"/>
            <a:ext cx="1232529" cy="1495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4979463" y="5328905"/>
            <a:ext cx="1285413" cy="97304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082934" y="606402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FBI:WMD(</a:t>
            </a:r>
            <a:r>
              <a:rPr lang="en-US" strike="sngStrike" dirty="0" smtClean="0"/>
              <a:t>HAHN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3552" y="5741510"/>
            <a:ext cx="1008878" cy="645036"/>
          </a:xfrm>
          <a:prstGeom prst="rect">
            <a:avLst/>
          </a:prstGeom>
        </p:spPr>
      </p:pic>
      <p:cxnSp>
        <p:nvCxnSpPr>
          <p:cNvPr id="36" name="Straight Arrow Connector 35"/>
          <p:cNvCxnSpPr>
            <a:stCxn id="34" idx="1"/>
          </p:cNvCxnSpPr>
          <p:nvPr/>
        </p:nvCxnSpPr>
        <p:spPr>
          <a:xfrm flipH="1" flipV="1">
            <a:off x="5568091" y="5715205"/>
            <a:ext cx="3775461" cy="3488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065" y="5849162"/>
            <a:ext cx="823010" cy="61092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3941" y="6224229"/>
            <a:ext cx="650508" cy="548053"/>
          </a:xfrm>
          <a:prstGeom prst="rect">
            <a:avLst/>
          </a:prstGeom>
        </p:spPr>
      </p:pic>
      <p:cxnSp>
        <p:nvCxnSpPr>
          <p:cNvPr id="39" name="Straight Arrow Connector 38"/>
          <p:cNvCxnSpPr/>
          <p:nvPr/>
        </p:nvCxnSpPr>
        <p:spPr>
          <a:xfrm flipH="1" flipV="1">
            <a:off x="8440457" y="6412851"/>
            <a:ext cx="2165977" cy="1481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5715453" y="5908417"/>
            <a:ext cx="1560807" cy="34027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114" y="4430855"/>
            <a:ext cx="1733329" cy="866665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545607" y="4652985"/>
            <a:ext cx="6188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41.LARRY.</a:t>
            </a:r>
            <a:r>
              <a:rPr lang="en-US" strike="sngStrike" dirty="0" smtClean="0"/>
              <a:t>Organic search </a:t>
            </a:r>
            <a:r>
              <a:rPr lang="en-US" strike="sngStrike" dirty="0" err="1" smtClean="0"/>
              <a:t>jason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meiers</a:t>
            </a:r>
            <a:r>
              <a:rPr lang="en-US" strike="sngStrike" dirty="0" smtClean="0"/>
              <a:t>; apple touch </a:t>
            </a:r>
            <a:r>
              <a:rPr lang="en-US" dirty="0" smtClean="0"/>
              <a:t>AVAILABILITY</a:t>
            </a:r>
          </a:p>
          <a:p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2251027" y="4451784"/>
            <a:ext cx="2664615" cy="228725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446" y="5366382"/>
            <a:ext cx="796352" cy="523235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7757971" y="5346960"/>
            <a:ext cx="951026" cy="65417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00895" y="5316641"/>
            <a:ext cx="557305" cy="363839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7656" y="2065612"/>
            <a:ext cx="2696214" cy="1998132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" y="5528695"/>
            <a:ext cx="1676074" cy="125543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4" y="4317581"/>
            <a:ext cx="2036697" cy="1140550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V="1">
            <a:off x="1944215" y="6486904"/>
            <a:ext cx="6392269" cy="285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005465" y="6548894"/>
            <a:ext cx="923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bad guy did not </a:t>
            </a:r>
            <a:r>
              <a:rPr lang="en-US" strike="sngStrike" dirty="0" err="1" smtClean="0"/>
              <a:t>resue</a:t>
            </a:r>
            <a:r>
              <a:rPr lang="en-US" strike="sngStrike" dirty="0" smtClean="0"/>
              <a:t> the </a:t>
            </a:r>
            <a:r>
              <a:rPr lang="en-US" strike="sngStrike" dirty="0" err="1" smtClean="0"/>
              <a:t>alogrithms</a:t>
            </a:r>
            <a:r>
              <a:rPr lang="en-US" strike="sngStrike" dirty="0" smtClean="0"/>
              <a:t> </a:t>
            </a:r>
            <a:r>
              <a:rPr lang="en-US" dirty="0" smtClean="0"/>
              <a:t>FIB:WMD(Hahn) nor violate </a:t>
            </a:r>
            <a:r>
              <a:rPr lang="en-US" dirty="0" err="1" smtClean="0"/>
              <a:t>algorthms</a:t>
            </a:r>
            <a:r>
              <a:rPr lang="en-US" dirty="0" smtClean="0"/>
              <a:t> in CONSUTTION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972544" y="6594258"/>
            <a:ext cx="13771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agian</a:t>
            </a:r>
            <a:endParaRPr lang="en-US" sz="800" strike="sngStrike" dirty="0"/>
          </a:p>
        </p:txBody>
      </p:sp>
      <p:sp>
        <p:nvSpPr>
          <p:cNvPr id="56" name="Rectangle 55"/>
          <p:cNvSpPr/>
          <p:nvPr/>
        </p:nvSpPr>
        <p:spPr>
          <a:xfrm>
            <a:off x="1944215" y="6643258"/>
            <a:ext cx="9148547" cy="19917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092" y="4568932"/>
            <a:ext cx="457522" cy="257069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3022600" y="4430855"/>
            <a:ext cx="825500" cy="558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3194850" y="4543434"/>
            <a:ext cx="591653" cy="28256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/>
          <p:cNvSpPr txBox="1"/>
          <p:nvPr/>
        </p:nvSpPr>
        <p:spPr>
          <a:xfrm>
            <a:off x="2474905" y="4857923"/>
            <a:ext cx="32135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5x-7x MLK(</a:t>
            </a:r>
            <a:r>
              <a:rPr lang="en-US" dirty="0" err="1" smtClean="0"/>
              <a:t>SQ.INT.</a:t>
            </a:r>
            <a:r>
              <a:rPr lang="en-US" strike="sngStrike" dirty="0" err="1" smtClean="0"/>
              <a:t>angleo</a:t>
            </a:r>
            <a:r>
              <a:rPr lang="en-US" strike="sngStrike" dirty="0" smtClean="0"/>
              <a:t>/a)</a:t>
            </a:r>
          </a:p>
          <a:p>
            <a:r>
              <a:rPr lang="en-US" strike="sngStrike" dirty="0" smtClean="0"/>
              <a:t>HJOMCE:JEUE(Kristian </a:t>
            </a:r>
            <a:r>
              <a:rPr lang="en-US" strike="sngStrike" dirty="0" err="1" smtClean="0"/>
              <a:t>boyfeind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DEA</a:t>
            </a:r>
            <a:r>
              <a:rPr lang="en-US" strike="sngStrike" dirty="0" smtClean="0"/>
              <a:t>(!</a:t>
            </a:r>
            <a:r>
              <a:rPr lang="en-US" strike="sngStrike" dirty="0" err="1" smtClean="0"/>
              <a:t>heion</a:t>
            </a:r>
            <a:r>
              <a:rPr lang="en-US" strike="sngStrike" dirty="0" smtClean="0"/>
              <a:t> DANEI </a:t>
            </a:r>
            <a:r>
              <a:rPr lang="en-US" strike="sngStrike" dirty="0" err="1" smtClean="0"/>
              <a:t>bament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avg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62" name="Cloud 61"/>
          <p:cNvSpPr/>
          <p:nvPr/>
        </p:nvSpPr>
        <p:spPr>
          <a:xfrm>
            <a:off x="2474905" y="5741510"/>
            <a:ext cx="547695" cy="691850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2264891" y="5832037"/>
            <a:ext cx="18181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r>
              <a:rPr lang="en-US" strike="sngStrike" dirty="0" smtClean="0"/>
              <a:t> Studio</a:t>
            </a:r>
          </a:p>
          <a:p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micehala,angoa</a:t>
            </a:r>
            <a:r>
              <a:rPr lang="en-US" sz="800" strike="sngStrike" dirty="0" smtClean="0"/>
              <a:t>/o) !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/PAUL</a:t>
            </a:r>
            <a:endParaRPr lang="en-US" sz="800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2487638" y="4952929"/>
            <a:ext cx="3160388" cy="82556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3335691" y="5867298"/>
            <a:ext cx="12763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He picked me up in his car</a:t>
            </a:r>
            <a:endParaRPr lang="en-US" sz="800" strike="sngStrike" dirty="0"/>
          </a:p>
        </p:txBody>
      </p:sp>
      <p:sp>
        <p:nvSpPr>
          <p:cNvPr id="66" name="TextBox 65"/>
          <p:cNvSpPr txBox="1"/>
          <p:nvPr/>
        </p:nvSpPr>
        <p:spPr>
          <a:xfrm>
            <a:off x="2832930" y="5879229"/>
            <a:ext cx="2153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Francis.PAUL</a:t>
            </a:r>
            <a:r>
              <a:rPr lang="en-US" dirty="0" smtClean="0"/>
              <a:t>; </a:t>
            </a:r>
            <a:r>
              <a:rPr lang="en-US" sz="800" strike="sngStrike" dirty="0" err="1" smtClean="0"/>
              <a:t>angelo</a:t>
            </a:r>
            <a:r>
              <a:rPr lang="en-US" sz="800" strike="sngStrike" dirty="0" smtClean="0"/>
              <a:t>/a</a:t>
            </a:r>
            <a:endParaRPr lang="en-US" sz="800" strike="sngStrike" dirty="0"/>
          </a:p>
        </p:txBody>
      </p:sp>
      <p:sp>
        <p:nvSpPr>
          <p:cNvPr id="67" name="Rectangle 66"/>
          <p:cNvSpPr/>
          <p:nvPr/>
        </p:nvSpPr>
        <p:spPr>
          <a:xfrm>
            <a:off x="9238912" y="5722455"/>
            <a:ext cx="2210249" cy="90713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54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334" y="4524632"/>
            <a:ext cx="591837" cy="591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283" y="3370305"/>
            <a:ext cx="2857500" cy="16002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421924" y="4621427"/>
            <a:ext cx="2001795" cy="605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19" y="3324169"/>
            <a:ext cx="844377" cy="8443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362" y="4195465"/>
            <a:ext cx="681489" cy="10314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51" y="4960408"/>
            <a:ext cx="1018812" cy="58777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4596714" y="3324169"/>
            <a:ext cx="4967416" cy="198923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60639" y="1432486"/>
            <a:ext cx="2761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0.1 </a:t>
            </a:r>
            <a:r>
              <a:rPr lang="en-US" b="1" strike="sngStrike" dirty="0" smtClean="0"/>
              <a:t>COW – Center of World</a:t>
            </a:r>
            <a:endParaRPr lang="en-US" b="1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99" y="1905633"/>
            <a:ext cx="876300" cy="876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10534" y="1429243"/>
            <a:ext cx="2400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b="1" strike="sngStrike" dirty="0" smtClean="0"/>
              <a:t>Jesus”</a:t>
            </a:r>
            <a:endParaRPr lang="en-US" b="1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0" y="1798575"/>
            <a:ext cx="112199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733795" y="3321372"/>
            <a:ext cx="4244995" cy="222681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 flipV="1">
            <a:off x="5538851" y="4970505"/>
            <a:ext cx="1121441" cy="874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5390334" y="2236573"/>
            <a:ext cx="1465958" cy="1408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660292" y="2017573"/>
            <a:ext cx="13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</a:t>
            </a:r>
            <a:r>
              <a:rPr lang="en-US" strike="sngStrike" dirty="0" smtClean="0"/>
              <a:t>(delta)</a:t>
            </a:r>
            <a:endParaRPr lang="en-US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2835428" y="4337222"/>
            <a:ext cx="879556" cy="9447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3822" y="4635884"/>
            <a:ext cx="661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791730" y="2017573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Joesphe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044728" y="1429243"/>
            <a:ext cx="1672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G.TV&amp;PAYMENT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510533" y="2867018"/>
            <a:ext cx="102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Ola/ Olaf</a:t>
            </a:r>
            <a:endParaRPr lang="en-US" strike="sngStrike" dirty="0"/>
          </a:p>
        </p:txBody>
      </p:sp>
      <p:cxnSp>
        <p:nvCxnSpPr>
          <p:cNvPr id="33" name="Straight Connector 32"/>
          <p:cNvCxnSpPr>
            <a:endCxn id="20" idx="2"/>
          </p:cNvCxnSpPr>
          <p:nvPr/>
        </p:nvCxnSpPr>
        <p:spPr>
          <a:xfrm>
            <a:off x="4857362" y="4524632"/>
            <a:ext cx="1998931" cy="1023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2421924" y="4040659"/>
            <a:ext cx="1396314" cy="1804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10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804" y="3791090"/>
            <a:ext cx="1354217" cy="125748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945" y="3796426"/>
            <a:ext cx="852992" cy="12702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39" y="3696714"/>
            <a:ext cx="1258013" cy="189045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936475" y="415822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MBR</a:t>
            </a:r>
            <a:endParaRPr lang="en-US" sz="28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5505" y="4088716"/>
            <a:ext cx="1401233" cy="840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823" y="4072796"/>
            <a:ext cx="1374527" cy="856659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8808823" y="3466390"/>
            <a:ext cx="804734" cy="1797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37887" y="5033084"/>
            <a:ext cx="14366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have to </a:t>
            </a:r>
            <a:r>
              <a:rPr lang="en-US" sz="800" strike="sngStrike" dirty="0" err="1" smtClean="0"/>
              <a:t>to</a:t>
            </a:r>
            <a:r>
              <a:rPr lang="en-US" sz="800" strike="sngStrike" dirty="0" smtClean="0"/>
              <a:t> prison, </a:t>
            </a:r>
            <a:r>
              <a:rPr lang="en-US" sz="800" strike="sngStrike" dirty="0" err="1" smtClean="0"/>
              <a:t>logcally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8476735" y="5263978"/>
            <a:ext cx="18261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Add State </a:t>
            </a:r>
            <a:r>
              <a:rPr lang="en-US" sz="800" strike="sngStrike" dirty="0" err="1" smtClean="0"/>
              <a:t>Depmetn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Norht</a:t>
            </a:r>
            <a:r>
              <a:rPr lang="en-US" sz="800" strike="sngStrike" dirty="0" smtClean="0"/>
              <a:t> Korea routes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7006281" y="3892378"/>
            <a:ext cx="1470454" cy="1479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49081" y="5248528"/>
            <a:ext cx="1493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Ming-Lei Yang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124" y="5649992"/>
            <a:ext cx="803891" cy="53495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796" y="5644944"/>
            <a:ext cx="811478" cy="54000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6227806" y="5644944"/>
            <a:ext cx="2730843" cy="540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286" y="1541194"/>
            <a:ext cx="1914525" cy="23907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92" y="1434928"/>
            <a:ext cx="1614551" cy="2136175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47403" y="1447948"/>
            <a:ext cx="5218670" cy="49281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29623" y="3677360"/>
            <a:ext cx="4685691" cy="190981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3902521" y="2255950"/>
            <a:ext cx="19788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My Assumption as US CITIZEN and </a:t>
            </a:r>
            <a:r>
              <a:rPr lang="en-US" sz="800" dirty="0" err="1" smtClean="0"/>
              <a:t>Silcio</a:t>
            </a:r>
            <a:r>
              <a:rPr lang="en-US" sz="800" dirty="0" smtClean="0"/>
              <a:t> </a:t>
            </a:r>
            <a:r>
              <a:rPr lang="en-US" sz="800" dirty="0" err="1" smtClean="0"/>
              <a:t>nValey</a:t>
            </a:r>
            <a:r>
              <a:rPr lang="en-US" sz="800" dirty="0" smtClean="0"/>
              <a:t> with </a:t>
            </a:r>
            <a:r>
              <a:rPr lang="en-US" sz="800" dirty="0" err="1" smtClean="0"/>
              <a:t>Americna-Chiear</a:t>
            </a:r>
            <a:r>
              <a:rPr lang="en-US" sz="800" dirty="0" smtClean="0"/>
              <a:t> or </a:t>
            </a:r>
            <a:r>
              <a:rPr lang="en-US" sz="800" dirty="0" err="1" smtClean="0"/>
              <a:t>Chies</a:t>
            </a:r>
            <a:r>
              <a:rPr lang="en-US" sz="800" dirty="0" smtClean="0"/>
              <a:t>-America </a:t>
            </a:r>
            <a:r>
              <a:rPr lang="en-US" sz="800" dirty="0" err="1" smtClean="0"/>
              <a:t>collegeus</a:t>
            </a:r>
            <a:r>
              <a:rPr lang="en-US" sz="800" dirty="0" smtClean="0"/>
              <a:t> is that when I read a book from </a:t>
            </a:r>
            <a:r>
              <a:rPr lang="en-US" sz="800" dirty="0" err="1" smtClean="0"/>
              <a:t>stanford</a:t>
            </a:r>
            <a:r>
              <a:rPr lang="en-US" sz="800" dirty="0" smtClean="0"/>
              <a:t> or </a:t>
            </a:r>
            <a:r>
              <a:rPr lang="en-US" sz="800" dirty="0" err="1" smtClean="0"/>
              <a:t>harvard</a:t>
            </a:r>
            <a:r>
              <a:rPr lang="en-US" sz="800" dirty="0" smtClean="0"/>
              <a:t> in </a:t>
            </a:r>
            <a:r>
              <a:rPr lang="en-US" sz="800" dirty="0" err="1" smtClean="0"/>
              <a:t>startigic</a:t>
            </a:r>
            <a:r>
              <a:rPr lang="en-US" sz="800" dirty="0" smtClean="0"/>
              <a:t> </a:t>
            </a:r>
            <a:r>
              <a:rPr lang="en-US" sz="800" dirty="0" err="1" smtClean="0"/>
              <a:t>marktten</a:t>
            </a:r>
            <a:r>
              <a:rPr lang="en-US" sz="800" dirty="0" smtClean="0"/>
              <a:t>, …</a:t>
            </a:r>
          </a:p>
          <a:p>
            <a:r>
              <a:rPr lang="en-US" sz="800" dirty="0" smtClean="0"/>
              <a:t>There is no CIVIL CODE nor LABOR CORE </a:t>
            </a:r>
            <a:r>
              <a:rPr lang="en-US" sz="800" dirty="0" err="1" smtClean="0"/>
              <a:t>vilations</a:t>
            </a:r>
            <a:r>
              <a:rPr lang="en-US" sz="800" dirty="0" smtClean="0"/>
              <a:t> or people leaving or have to move.</a:t>
            </a:r>
            <a:endParaRPr lang="en-US" sz="8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32469" y="2244779"/>
            <a:ext cx="1364423" cy="1326324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3989034" y="2244779"/>
            <a:ext cx="1789849" cy="147912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76300" y="4072796"/>
            <a:ext cx="5005058" cy="10680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286139" y="5914944"/>
            <a:ext cx="3776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 Ming-Lei </a:t>
            </a:r>
            <a:r>
              <a:rPr lang="en-US" dirty="0" err="1" smtClean="0"/>
              <a:t>Yane</a:t>
            </a:r>
            <a:r>
              <a:rPr lang="en-US" dirty="0" smtClean="0"/>
              <a:t> </a:t>
            </a:r>
            <a:r>
              <a:rPr lang="en-US" b="1" dirty="0" smtClean="0"/>
              <a:t>HBR </a:t>
            </a:r>
            <a:r>
              <a:rPr lang="en-US" dirty="0" smtClean="0"/>
              <a:t>Introduction</a:t>
            </a:r>
          </a:p>
          <a:p>
            <a:r>
              <a:rPr lang="en-US" dirty="0" smtClean="0"/>
              <a:t>2014 </a:t>
            </a:r>
            <a:r>
              <a:rPr lang="en-US" b="1" dirty="0" smtClean="0"/>
              <a:t>MBR </a:t>
            </a:r>
            <a:r>
              <a:rPr lang="en-US" sz="800" strike="sngStrike" dirty="0" err="1" smtClean="0"/>
              <a:t>appel.atart.tango.tinder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6034681" y="5000311"/>
            <a:ext cx="5634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strike="sngStrike" dirty="0" smtClean="0"/>
              <a:t>call you </a:t>
            </a:r>
            <a:r>
              <a:rPr lang="en-US" strike="sngStrike" dirty="0" err="1" smtClean="0"/>
              <a:t>reiss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appe.atart.tango.tinder</a:t>
            </a:r>
            <a:r>
              <a:rPr lang="en-US" dirty="0" err="1" smtClean="0"/>
              <a:t>.</a:t>
            </a:r>
            <a:r>
              <a:rPr lang="en-US" b="1" dirty="0" err="1" smtClean="0"/>
              <a:t>LARRY.PREA</a:t>
            </a:r>
            <a:endParaRPr lang="en-US" b="1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549081" y="5263978"/>
            <a:ext cx="2409568" cy="92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227806" y="6009961"/>
            <a:ext cx="5318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NSA(</a:t>
            </a:r>
            <a:r>
              <a:rPr lang="en-US" strike="sngStrike" dirty="0" smtClean="0"/>
              <a:t> al </a:t>
            </a:r>
            <a:r>
              <a:rPr lang="en-US" strike="sngStrike" dirty="0" err="1" smtClean="0"/>
              <a:t>kaida</a:t>
            </a:r>
            <a:r>
              <a:rPr lang="en-US" strike="sngStrike" dirty="0" smtClean="0"/>
              <a:t>,</a:t>
            </a:r>
            <a:r>
              <a:rPr lang="en-US" dirty="0" smtClean="0"/>
              <a:t> HOMCE:JESUES(PORTS,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dr,zimmeran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)carpenter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27806" y="6561275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Idntyt</a:t>
            </a:r>
            <a:r>
              <a:rPr lang="en-US" dirty="0" smtClean="0"/>
              <a:t> Theft Donald </a:t>
            </a:r>
            <a:r>
              <a:rPr lang="en-US" dirty="0" err="1" smtClean="0"/>
              <a:t>Rumpsfeld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21171" y="4944398"/>
            <a:ext cx="1412781" cy="186626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050001" y="6312104"/>
            <a:ext cx="371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PENGON.</a:t>
            </a:r>
            <a:r>
              <a:rPr lang="en-US" strike="sngStrike" dirty="0" err="1" smtClean="0"/>
              <a:t>deeree.empl.anndy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6918126" y="6522413"/>
            <a:ext cx="2424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!St. Andrew van scooter</a:t>
            </a:r>
            <a:endParaRPr lang="en-US" strike="sngStrike" dirty="0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6839286" y="3187700"/>
            <a:ext cx="251783" cy="383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07892" y="5140806"/>
            <a:ext cx="978247" cy="869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39153" y="5941508"/>
            <a:ext cx="978247" cy="8691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46177" y="5184977"/>
            <a:ext cx="676935" cy="40219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339153" y="5000311"/>
            <a:ext cx="1172147" cy="9631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07052" y="3787883"/>
            <a:ext cx="665663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CAR I CHECKPON CHARLIE</a:t>
            </a:r>
            <a:r>
              <a:rPr lang="en-US" strike="sngStrike" dirty="0" smtClean="0"/>
              <a:t>(mirror </a:t>
            </a:r>
            <a:r>
              <a:rPr lang="en-US" strike="sngStrike" dirty="0" err="1" smtClean="0"/>
              <a:t>newpayer</a:t>
            </a:r>
            <a:r>
              <a:rPr lang="en-US" strike="sngStrike" dirty="0" smtClean="0"/>
              <a:t> boy (HR) IPX (HR) )</a:t>
            </a:r>
          </a:p>
          <a:p>
            <a:r>
              <a:rPr lang="en-US" dirty="0" smtClean="0"/>
              <a:t>2000 WAR </a:t>
            </a:r>
            <a:r>
              <a:rPr lang="en-US" dirty="0"/>
              <a:t>CPVA.CHECKPON CHARL(</a:t>
            </a:r>
            <a:r>
              <a:rPr lang="en-US" strike="sngStrike" dirty="0"/>
              <a:t>IBM </a:t>
            </a:r>
            <a:r>
              <a:rPr lang="en-US" strike="sngStrike" dirty="0" smtClean="0"/>
              <a:t>cash </a:t>
            </a:r>
            <a:r>
              <a:rPr lang="en-US" strike="sngStrike" dirty="0"/>
              <a:t>register </a:t>
            </a:r>
            <a:r>
              <a:rPr lang="en-US" strike="sngStrike" dirty="0" err="1"/>
              <a:t>appel</a:t>
            </a:r>
            <a:r>
              <a:rPr lang="en-US" strike="sngStrike" dirty="0"/>
              <a:t> touch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2004 </a:t>
            </a:r>
            <a:r>
              <a:rPr lang="en-US" dirty="0" err="1" smtClean="0"/>
              <a:t>PENOGN.EMEA.</a:t>
            </a:r>
            <a:r>
              <a:rPr lang="en-US" strike="sngStrike" dirty="0" err="1" smtClean="0"/>
              <a:t>deere</a:t>
            </a:r>
            <a:r>
              <a:rPr lang="en-US" strike="sngStrike" dirty="0" smtClean="0"/>
              <a:t> </a:t>
            </a:r>
            <a:r>
              <a:rPr lang="en-US" dirty="0"/>
              <a:t>CPVA.CHECKPON CHARL</a:t>
            </a:r>
            <a:r>
              <a:rPr lang="en-US" sz="800" dirty="0"/>
              <a:t>(</a:t>
            </a:r>
            <a:r>
              <a:rPr lang="en-US" sz="800" strike="sngStrike" dirty="0"/>
              <a:t>IBM </a:t>
            </a:r>
            <a:r>
              <a:rPr lang="en-US" sz="800" strike="sngStrike" dirty="0" err="1"/>
              <a:t>kernel,cash</a:t>
            </a:r>
            <a:r>
              <a:rPr lang="en-US" sz="800" strike="sngStrike" dirty="0"/>
              <a:t> register </a:t>
            </a:r>
            <a:r>
              <a:rPr lang="en-US" sz="800" strike="sngStrike" dirty="0" err="1"/>
              <a:t>appel</a:t>
            </a:r>
            <a:r>
              <a:rPr lang="en-US" sz="800" strike="sngStrike" dirty="0"/>
              <a:t> touch</a:t>
            </a:r>
            <a:r>
              <a:rPr lang="en-US" sz="800" dirty="0" smtClean="0"/>
              <a:t>)</a:t>
            </a:r>
            <a:endParaRPr lang="en-US" sz="800" strike="sngStrike" dirty="0" smtClean="0"/>
          </a:p>
          <a:p>
            <a:r>
              <a:rPr lang="en-US" dirty="0" smtClean="0"/>
              <a:t>2005 CPVA.CHECKPON CHARL(</a:t>
            </a:r>
            <a:r>
              <a:rPr lang="en-US" strike="sngStrike" dirty="0" smtClean="0"/>
              <a:t>IBM </a:t>
            </a:r>
            <a:r>
              <a:rPr lang="en-US" strike="sngStrike" dirty="0" err="1" smtClean="0"/>
              <a:t>kernel,cash</a:t>
            </a:r>
            <a:r>
              <a:rPr lang="en-US" strike="sngStrike" dirty="0" smtClean="0"/>
              <a:t> register </a:t>
            </a:r>
            <a:r>
              <a:rPr lang="en-US" strike="sngStrike" dirty="0" err="1" smtClean="0"/>
              <a:t>appel</a:t>
            </a:r>
            <a:r>
              <a:rPr lang="en-US" strike="sngStrike" dirty="0" smtClean="0"/>
              <a:t> touch</a:t>
            </a:r>
            <a:r>
              <a:rPr lang="en-US" dirty="0" smtClean="0"/>
              <a:t>)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Theft.CHECKPIONE</a:t>
            </a:r>
            <a:r>
              <a:rPr lang="en-US" dirty="0" smtClean="0"/>
              <a:t> CHARIL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IBM,w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sam</a:t>
            </a:r>
            <a:r>
              <a:rPr lang="en-US" strike="sngStrike" dirty="0" smtClean="0"/>
              <a:t> brain/kernel)</a:t>
            </a:r>
          </a:p>
          <a:p>
            <a:r>
              <a:rPr lang="en-US" strike="sngStrike" dirty="0" smtClean="0"/>
              <a:t>BRAIN</a:t>
            </a:r>
          </a:p>
          <a:p>
            <a:r>
              <a:rPr lang="en-US" strike="sngStrike" dirty="0" smtClean="0"/>
              <a:t>kernel</a:t>
            </a:r>
            <a:endParaRPr lang="en-US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170" y="1928569"/>
            <a:ext cx="1253831" cy="1622979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4572170" y="1928569"/>
            <a:ext cx="1282245" cy="146582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V="1">
            <a:off x="4356100" y="2489200"/>
            <a:ext cx="8382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860" y="2779554"/>
            <a:ext cx="972586" cy="584227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5062301" y="2779554"/>
            <a:ext cx="302852" cy="408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4891939" y="3187700"/>
            <a:ext cx="158062" cy="383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724570" y="2694804"/>
            <a:ext cx="1282245" cy="85199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4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964" y="3716163"/>
            <a:ext cx="684770" cy="86281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5752384" y="2668030"/>
            <a:ext cx="1148368" cy="454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V="1">
            <a:off x="8538243" y="2911800"/>
            <a:ext cx="904875" cy="1661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461706" y="2459865"/>
            <a:ext cx="5881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is EJB? HCOEM:JESUE( (</a:t>
            </a:r>
            <a:r>
              <a:rPr lang="en-US" dirty="0" err="1" smtClean="0"/>
              <a:t>gheo</a:t>
            </a:r>
            <a:r>
              <a:rPr lang="en-US" dirty="0" smtClean="0"/>
              <a:t>(</a:t>
            </a:r>
            <a:r>
              <a:rPr lang="en-US" dirty="0" err="1" smtClean="0"/>
              <a:t>dr</a:t>
            </a:r>
            <a:r>
              <a:rPr lang="en-US" dirty="0" smtClean="0"/>
              <a:t>, </a:t>
            </a:r>
            <a:r>
              <a:rPr lang="en-US" dirty="0" err="1" smtClean="0"/>
              <a:t>zimmeran</a:t>
            </a:r>
            <a:r>
              <a:rPr lang="en-US" dirty="0" smtClean="0"/>
              <a:t>))</a:t>
            </a:r>
          </a:p>
          <a:p>
            <a:r>
              <a:rPr lang="en-US" dirty="0" smtClean="0"/>
              <a:t>AVAIABLITY.MIAMI GREENSTAMPS: </a:t>
            </a:r>
            <a:r>
              <a:rPr lang="en-US" strike="sngStrike" dirty="0" err="1" smtClean="0"/>
              <a:t>pojo</a:t>
            </a:r>
            <a:r>
              <a:rPr lang="en-US" strike="sngStrike" dirty="0" smtClean="0"/>
              <a:t>(plan old java object)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2506759" y="2210732"/>
            <a:ext cx="9080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 ENTERRISE OBJECTS IBM </a:t>
            </a:r>
            <a:r>
              <a:rPr lang="en-US" dirty="0" err="1" smtClean="0"/>
              <a:t>WebSpher</a:t>
            </a:r>
            <a:r>
              <a:rPr lang="en-US" dirty="0" smtClean="0"/>
              <a:t> EJB, Bean </a:t>
            </a:r>
            <a:r>
              <a:rPr lang="en-US" dirty="0" err="1" smtClean="0"/>
              <a:t>Mangment</a:t>
            </a:r>
            <a:r>
              <a:rPr lang="en-US" dirty="0" smtClean="0"/>
              <a:t>, avg.SV.1/4.</a:t>
            </a:r>
            <a:r>
              <a:rPr lang="en-US" sz="800" strike="sngStrike" dirty="0" smtClean="0"/>
              <a:t>marx</a:t>
            </a:r>
            <a:r>
              <a:rPr lang="en-US" strike="sngStrike" dirty="0" smtClean="0"/>
              <a:t>-bean </a:t>
            </a:r>
            <a:r>
              <a:rPr lang="en-US" strike="sngStrike" dirty="0" err="1" smtClean="0"/>
              <a:t>mangment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73" y="1849897"/>
            <a:ext cx="1412781" cy="186626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63358" y="3716163"/>
            <a:ext cx="1329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book java </a:t>
            </a:r>
            <a:r>
              <a:rPr lang="en-US" dirty="0" err="1"/>
              <a:t>ejb</a:t>
            </a:r>
            <a:r>
              <a:rPr lang="en-US" dirty="0"/>
              <a:t> database </a:t>
            </a:r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zimmerman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681416" y="3716163"/>
            <a:ext cx="911318" cy="1448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563358" y="3716163"/>
            <a:ext cx="1417738" cy="13839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9464" y="3576941"/>
            <a:ext cx="518885" cy="62435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981096" y="3385752"/>
            <a:ext cx="986320" cy="815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179464" y="3551865"/>
            <a:ext cx="518885" cy="64943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216801" y="4117308"/>
            <a:ext cx="26138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Stefan Marx</a:t>
            </a:r>
          </a:p>
          <a:p>
            <a:r>
              <a:rPr lang="en-US" dirty="0" smtClean="0"/>
              <a:t>Objects </a:t>
            </a:r>
            <a:r>
              <a:rPr lang="en-US" dirty="0" err="1" smtClean="0"/>
              <a:t>Goche</a:t>
            </a:r>
            <a:r>
              <a:rPr lang="en-US" dirty="0" smtClean="0"/>
              <a:t>(</a:t>
            </a:r>
            <a:r>
              <a:rPr lang="en-US" dirty="0" err="1" smtClean="0"/>
              <a:t>dell.quest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Marx Objects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79464" y="3748666"/>
            <a:ext cx="2651194" cy="13839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38886" y="3823884"/>
            <a:ext cx="237249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CPVA 2014 </a:t>
            </a:r>
            <a:r>
              <a:rPr lang="en-US" sz="800" strike="sngStrike" dirty="0" err="1" smtClean="0"/>
              <a:t>cisco.meongin.employe.Stefan.marx</a:t>
            </a:r>
            <a:endParaRPr lang="en-US" sz="800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7120505" y="3767892"/>
            <a:ext cx="1417738" cy="13839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563357" y="1993191"/>
            <a:ext cx="8718361" cy="13839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61706" y="1380774"/>
            <a:ext cx="6022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PENTAGON.EMEA.deeree</a:t>
            </a:r>
            <a:r>
              <a:rPr lang="en-US" dirty="0" smtClean="0"/>
              <a:t>(HOMCE:SPY(</a:t>
            </a:r>
            <a:r>
              <a:rPr lang="en-US" strike="sngStrike" dirty="0" smtClean="0"/>
              <a:t>cat)</a:t>
            </a:r>
            <a:r>
              <a:rPr lang="en-US" dirty="0" smtClean="0"/>
              <a:t>.</a:t>
            </a:r>
            <a:r>
              <a:rPr lang="en-US" strike="sngStrike" dirty="0" smtClean="0"/>
              <a:t>St. </a:t>
            </a:r>
            <a:r>
              <a:rPr lang="en-US" strike="sngStrike" dirty="0" err="1" smtClean="0"/>
              <a:t>Nicl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Niki</a:t>
            </a:r>
            <a:r>
              <a:rPr lang="en-US" strike="sngStrike" dirty="0" smtClean="0"/>
              <a:t> Cargill)</a:t>
            </a:r>
          </a:p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145" y="5766732"/>
            <a:ext cx="334723" cy="60330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263" y="5766732"/>
            <a:ext cx="603304" cy="60330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2563357" y="5869459"/>
            <a:ext cx="1810935" cy="3459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3250349" y="523270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https://www.federalreserve.gov/boarddocs/speeches/1999/19990316.htm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992" y="4970639"/>
            <a:ext cx="789961" cy="78996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2626302" y="5760600"/>
            <a:ext cx="1747990" cy="67393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688" y="5605499"/>
            <a:ext cx="1071201" cy="1071201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6830658" y="5760600"/>
            <a:ext cx="25603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</a:p>
          <a:p>
            <a:r>
              <a:rPr lang="en-US" dirty="0" smtClean="0"/>
              <a:t>2010 </a:t>
            </a:r>
            <a:r>
              <a:rPr lang="en-US" strike="sngStrike" dirty="0" err="1" smtClean="0"/>
              <a:t>gheoho</a:t>
            </a:r>
            <a:r>
              <a:rPr lang="en-US" strike="sngStrike" dirty="0" smtClean="0"/>
              <a:t>(visa </a:t>
            </a:r>
            <a:r>
              <a:rPr lang="en-US" strike="sngStrike" dirty="0" err="1" smtClean="0"/>
              <a:t>france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5" name="Cube 34"/>
          <p:cNvSpPr/>
          <p:nvPr/>
        </p:nvSpPr>
        <p:spPr>
          <a:xfrm>
            <a:off x="7532624" y="5724077"/>
            <a:ext cx="1005619" cy="41702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398211" y="5475852"/>
            <a:ext cx="411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nonPolcieMappingLogical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(depress)</a:t>
            </a:r>
            <a:endParaRPr lang="en-US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8455633" y="5773651"/>
            <a:ext cx="383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CIVL CODE.!AVAIBLIT.PRESIENT.OBAMA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0688595" y="5394996"/>
            <a:ext cx="1503405" cy="43040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08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09" y="1609468"/>
            <a:ext cx="1552575" cy="205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631989" y="1609468"/>
            <a:ext cx="1309816" cy="4293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08421" y="3210034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5x/7x </a:t>
            </a:r>
            <a:r>
              <a:rPr lang="en-US" sz="800" strike="sngStrike" dirty="0" err="1" smtClean="0"/>
              <a:t>angela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o.</a:t>
            </a:r>
            <a:r>
              <a:rPr lang="en-US" dirty="0" err="1" smtClean="0"/>
              <a:t>VIRIGNA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631989" y="2110283"/>
            <a:ext cx="1309816" cy="10997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9" idx="1"/>
          </p:cNvCxnSpPr>
          <p:nvPr/>
        </p:nvCxnSpPr>
        <p:spPr>
          <a:xfrm>
            <a:off x="2631989" y="2660159"/>
            <a:ext cx="185352" cy="549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928551" y="2255950"/>
            <a:ext cx="1013254" cy="954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607275" y="3497591"/>
            <a:ext cx="2396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0.1</a:t>
            </a:r>
            <a:r>
              <a:rPr lang="en-US" sz="800" strike="sngStrike" dirty="0" smtClean="0"/>
              <a:t> Others; responsible for </a:t>
            </a:r>
            <a:r>
              <a:rPr lang="en-US" sz="800" dirty="0" smtClean="0"/>
              <a:t>INTERUPT VRIIGN MARY? </a:t>
            </a:r>
          </a:p>
          <a:p>
            <a:r>
              <a:rPr lang="en-US" sz="800" dirty="0" smtClean="0"/>
              <a:t>[x]no</a:t>
            </a:r>
            <a:endParaRPr lang="en-US" sz="800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-66443" y="3528717"/>
            <a:ext cx="119613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806778" y="5486400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M-I-S-S-I-P-P-I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474009" y="3869490"/>
            <a:ext cx="87549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PENTGON PAUL PX CD Tony Braxton VIRIGNA MARY     </a:t>
            </a:r>
            <a:r>
              <a:rPr lang="en-US" dirty="0" err="1" smtClean="0"/>
              <a:t>nonPoliceReligion.nonPolcieMissisipi</a:t>
            </a:r>
            <a:r>
              <a:rPr lang="en-US" dirty="0" smtClean="0"/>
              <a:t> </a:t>
            </a:r>
          </a:p>
          <a:p>
            <a:r>
              <a:rPr lang="en-US" dirty="0"/>
              <a:t>	</a:t>
            </a:r>
            <a:r>
              <a:rPr lang="en-US" dirty="0" smtClean="0"/>
              <a:t>		PENTAGON .</a:t>
            </a:r>
            <a:r>
              <a:rPr lang="en-US" strike="sngStrike" dirty="0" err="1" smtClean="0"/>
              <a:t>toytoa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camery.avg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	MARY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33063" y="4142687"/>
            <a:ext cx="2554151" cy="213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090" y="5169902"/>
            <a:ext cx="883463" cy="88346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655" y="5593514"/>
            <a:ext cx="758641" cy="67576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4622" y="5748549"/>
            <a:ext cx="582248" cy="582248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10430924" y="4926605"/>
            <a:ext cx="1200372" cy="1746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0264622" y="5016843"/>
            <a:ext cx="1547799" cy="141247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304670" y="5234675"/>
            <a:ext cx="1577964" cy="7104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/>
          <p:cNvSpPr/>
          <p:nvPr/>
        </p:nvSpPr>
        <p:spPr>
          <a:xfrm rot="5737278">
            <a:off x="10323798" y="5204554"/>
            <a:ext cx="383811" cy="65206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304670" y="5494640"/>
            <a:ext cx="1603749" cy="2764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ICE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6735" y="4317838"/>
            <a:ext cx="826358" cy="727332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9614622" y="4905716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JFK(Berlin, </a:t>
            </a:r>
            <a:r>
              <a:rPr lang="en-US" b="1" dirty="0" smtClean="0"/>
              <a:t>TRAIN)</a:t>
            </a:r>
            <a:endParaRPr lang="en-US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9403492" y="2935096"/>
            <a:ext cx="1146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 </a:t>
            </a:r>
            <a:endParaRPr lang="en-US" dirty="0"/>
          </a:p>
          <a:p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4839" y="4698627"/>
            <a:ext cx="575163" cy="39476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11565889" y="4727232"/>
            <a:ext cx="535466" cy="36449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10693937" y="4714166"/>
            <a:ext cx="1200372" cy="1746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017741" y="4553854"/>
            <a:ext cx="3484605" cy="2018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35" y="4883470"/>
            <a:ext cx="2114550" cy="120015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6280874" y="4553854"/>
            <a:ext cx="2925597" cy="15906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287" y="4216743"/>
            <a:ext cx="5108685" cy="254689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94" y="4581638"/>
            <a:ext cx="728194" cy="72495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00397" y="4461596"/>
            <a:ext cx="784035" cy="845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643AB991-EC06-4C19-9C60-DC55A67B8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579" y="3540500"/>
            <a:ext cx="1243367" cy="127010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12" y="3522293"/>
            <a:ext cx="1237707" cy="1237707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9845504" y="3820699"/>
            <a:ext cx="2346496" cy="640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CAR I</a:t>
            </a:r>
            <a:endParaRPr lang="en-US" sz="3600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276" y="5116459"/>
            <a:ext cx="439097" cy="51087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8414" y="5613640"/>
            <a:ext cx="652968" cy="652968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8662086" y="4331155"/>
            <a:ext cx="942003" cy="2526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878608" y="6407868"/>
            <a:ext cx="3185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NATO bombing of Yugoslavia</a:t>
            </a:r>
            <a:endParaRPr lang="en-US" b="0" i="0" dirty="0">
              <a:solidFill>
                <a:srgbClr val="202124"/>
              </a:solidFill>
              <a:effectLst/>
              <a:latin typeface="Google San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267" y="5919091"/>
            <a:ext cx="876300" cy="876300"/>
          </a:xfrm>
          <a:prstGeom prst="rect">
            <a:avLst/>
          </a:prstGeom>
        </p:spPr>
      </p:pic>
      <p:sp>
        <p:nvSpPr>
          <p:cNvPr id="50" name="Rectangle 49"/>
          <p:cNvSpPr/>
          <p:nvPr/>
        </p:nvSpPr>
        <p:spPr>
          <a:xfrm>
            <a:off x="11565695" y="4709223"/>
            <a:ext cx="535052" cy="159067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599635" y="3468045"/>
            <a:ext cx="12969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march 1998</a:t>
            </a:r>
          </a:p>
        </p:txBody>
      </p:sp>
      <p:sp>
        <p:nvSpPr>
          <p:cNvPr id="52" name="Rectangle 51"/>
          <p:cNvSpPr/>
          <p:nvPr/>
        </p:nvSpPr>
        <p:spPr>
          <a:xfrm>
            <a:off x="9845504" y="3208131"/>
            <a:ext cx="2346496" cy="640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/>
              <a:t>!WAR</a:t>
            </a:r>
            <a:endParaRPr lang="en-US" sz="3600" b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969" y="5287254"/>
            <a:ext cx="497121" cy="64600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10963312" y="5220983"/>
            <a:ext cx="945749" cy="92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074" y="5447967"/>
            <a:ext cx="535806" cy="535806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9961417" y="5288740"/>
            <a:ext cx="1534285" cy="6422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11046167" y="5268036"/>
            <a:ext cx="1054209" cy="75195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10796606" y="5156210"/>
            <a:ext cx="1239930" cy="11103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124" y="3178398"/>
            <a:ext cx="1129774" cy="66321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130108" y="3479696"/>
            <a:ext cx="245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Registration US Military</a:t>
            </a:r>
            <a:endParaRPr lang="en-US" b="1" dirty="0"/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6746035" y="4175552"/>
            <a:ext cx="1853600" cy="2232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299" y="5581214"/>
            <a:ext cx="915420" cy="512635"/>
          </a:xfrm>
          <a:prstGeom prst="rect">
            <a:avLst/>
          </a:prstGeom>
        </p:spPr>
      </p:pic>
      <p:cxnSp>
        <p:nvCxnSpPr>
          <p:cNvPr id="68" name="Straight Connector 67"/>
          <p:cNvCxnSpPr>
            <a:endCxn id="26" idx="3"/>
          </p:cNvCxnSpPr>
          <p:nvPr/>
        </p:nvCxnSpPr>
        <p:spPr>
          <a:xfrm flipV="1">
            <a:off x="8322219" y="5349192"/>
            <a:ext cx="884252" cy="10988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8037205" y="5494640"/>
            <a:ext cx="1247589" cy="7498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910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3" y="1989953"/>
            <a:ext cx="876300" cy="876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621" y="1994716"/>
            <a:ext cx="1379710" cy="9181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500" y="1989953"/>
            <a:ext cx="2157392" cy="10745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8892" y="6488668"/>
            <a:ext cx="1642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z="800" strike="sngStrike" dirty="0" err="1" smtClean="0"/>
              <a:t>osana</a:t>
            </a:r>
            <a:r>
              <a:rPr lang="en-US" sz="800" strike="sngStrike" dirty="0" smtClean="0"/>
              <a:t> the </a:t>
            </a:r>
            <a:r>
              <a:rPr lang="en-US" sz="800" strike="sngStrike" dirty="0" err="1" smtClean="0"/>
              <a:t>highest</a:t>
            </a:r>
            <a:r>
              <a:rPr lang="en-US" dirty="0" err="1" smtClean="0"/>
              <a:t>.avg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8891" y="6484076"/>
            <a:ext cx="1624729" cy="37392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714" y="3236272"/>
            <a:ext cx="1112964" cy="15581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850865" y="1341938"/>
            <a:ext cx="47888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us military school </a:t>
            </a:r>
            <a:r>
              <a:rPr lang="en-US" b="1" dirty="0" err="1"/>
              <a:t>american</a:t>
            </a:r>
            <a:r>
              <a:rPr lang="en-US" b="1" dirty="0"/>
              <a:t> </a:t>
            </a:r>
            <a:r>
              <a:rPr lang="en-US" b="1" dirty="0" err="1"/>
              <a:t>afghanistan</a:t>
            </a:r>
            <a:r>
              <a:rPr lang="en-US" b="1" dirty="0"/>
              <a:t> children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31243" y="3472249"/>
            <a:ext cx="52318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Apple</a:t>
            </a:r>
            <a:r>
              <a:rPr lang="en-US" dirty="0" smtClean="0"/>
              <a:t>.KOCHMEN.</a:t>
            </a:r>
            <a:r>
              <a:rPr lang="en-US" strike="sngStrike" dirty="0" smtClean="0"/>
              <a:t>o2.tarek</a:t>
            </a:r>
          </a:p>
          <a:p>
            <a:r>
              <a:rPr lang="en-US" dirty="0" smtClean="0"/>
              <a:t>VP </a:t>
            </a:r>
            <a:r>
              <a:rPr lang="en-US" dirty="0" err="1" smtClean="0"/>
              <a:t>GERMANY.KOCHEMAN.alen</a:t>
            </a:r>
            <a:r>
              <a:rPr lang="en-US" dirty="0" smtClean="0"/>
              <a:t> </a:t>
            </a:r>
            <a:r>
              <a:rPr lang="en-US" dirty="0" err="1" smtClean="0"/>
              <a:t>greenspan</a:t>
            </a:r>
            <a:r>
              <a:rPr lang="en-US" dirty="0" smtClean="0"/>
              <a:t> </a:t>
            </a:r>
            <a:r>
              <a:rPr lang="en-US" strike="sngStrike" dirty="0" smtClean="0"/>
              <a:t>telekom.o2</a:t>
            </a:r>
          </a:p>
          <a:p>
            <a:r>
              <a:rPr lang="en-US" dirty="0" smtClean="0"/>
              <a:t>WAR in YUGLSAVIA </a:t>
            </a:r>
            <a:r>
              <a:rPr lang="en-US" strike="sngStrike" dirty="0" err="1" smtClean="0"/>
              <a:t>nendad</a:t>
            </a:r>
            <a:endParaRPr lang="en-US" strike="sngStrike" dirty="0" smtClean="0"/>
          </a:p>
          <a:p>
            <a:r>
              <a:rPr lang="en-US" dirty="0" smtClean="0"/>
              <a:t>WAR In YUGSLSL AHOCME:AUSLANEDER </a:t>
            </a:r>
            <a:r>
              <a:rPr lang="en-US" strike="sngStrike" dirty="0" err="1" smtClean="0"/>
              <a:t>nenad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fahter</a:t>
            </a:r>
            <a:endParaRPr lang="en-US" strike="sngStrike" dirty="0"/>
          </a:p>
        </p:txBody>
      </p:sp>
      <p:sp>
        <p:nvSpPr>
          <p:cNvPr id="14" name="Rectangle 13"/>
          <p:cNvSpPr/>
          <p:nvPr/>
        </p:nvSpPr>
        <p:spPr>
          <a:xfrm>
            <a:off x="10124" y="2955285"/>
            <a:ext cx="1453840" cy="84026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PETERSSON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9" y="4164612"/>
            <a:ext cx="560044" cy="3726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3" y="4691090"/>
            <a:ext cx="538183" cy="21527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H="1" flipV="1">
            <a:off x="420259" y="3978876"/>
            <a:ext cx="560044" cy="12109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20259" y="4046278"/>
            <a:ext cx="660077" cy="10435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93427" y="1341938"/>
            <a:ext cx="2998573" cy="64801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iWatch.</a:t>
            </a:r>
            <a:r>
              <a:rPr lang="en-US" dirty="0" err="1" smtClean="0"/>
              <a:t>ATOMCLOCK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915263" y="3493791"/>
            <a:ext cx="5366456" cy="117878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336" y="3242937"/>
            <a:ext cx="2117130" cy="155148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494" y="4912683"/>
            <a:ext cx="1357313" cy="84296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59" y="5257240"/>
            <a:ext cx="660077" cy="21389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80336" y="5228367"/>
            <a:ext cx="1026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 JR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504" y="5441229"/>
            <a:ext cx="668307" cy="37425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940581" y="5106696"/>
            <a:ext cx="861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QUEEN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33325" y="5089783"/>
            <a:ext cx="602952" cy="652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09103" y="5858433"/>
            <a:ext cx="21034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Lary</a:t>
            </a:r>
            <a:r>
              <a:rPr lang="en-US" sz="800" strike="sngStrike" dirty="0" smtClean="0"/>
              <a:t> from </a:t>
            </a:r>
            <a:r>
              <a:rPr lang="en-US" sz="800" strike="sngStrike" dirty="0" err="1" smtClean="0"/>
              <a:t>plesanton</a:t>
            </a:r>
            <a:r>
              <a:rPr lang="en-US" sz="800" strike="sngStrike" dirty="0" smtClean="0"/>
              <a:t> and brail </a:t>
            </a:r>
            <a:r>
              <a:rPr lang="en-US" sz="800" strike="sngStrike" dirty="0" err="1" smtClean="0"/>
              <a:t>questn</a:t>
            </a:r>
            <a:r>
              <a:rPr lang="en-US" sz="800" strike="sngStrike" dirty="0" smtClean="0"/>
              <a:t> Sweden 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936277" y="6227765"/>
            <a:ext cx="36102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brzielen</a:t>
            </a:r>
            <a:r>
              <a:rPr lang="en-US" sz="800" strike="sngStrike" dirty="0" smtClean="0"/>
              <a:t> specimen dancer in brain at school </a:t>
            </a:r>
            <a:r>
              <a:rPr lang="en-US" sz="800" dirty="0" smtClean="0"/>
              <a:t>INTERUPT</a:t>
            </a:r>
            <a:r>
              <a:rPr lang="en-US" sz="800" strike="sngStrike" dirty="0" smtClean="0"/>
              <a:t> “</a:t>
            </a:r>
            <a:r>
              <a:rPr lang="en-US" sz="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Teacher” Dean Dr. Rice</a:t>
            </a:r>
            <a:endParaRPr 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0909" y="5150884"/>
            <a:ext cx="660077" cy="5106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232048" y="4086873"/>
            <a:ext cx="1013254" cy="1064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5332675" y="5208054"/>
            <a:ext cx="1013254" cy="10640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Oval 34"/>
          <p:cNvSpPr/>
          <p:nvPr/>
        </p:nvSpPr>
        <p:spPr>
          <a:xfrm>
            <a:off x="5738675" y="4083184"/>
            <a:ext cx="506627" cy="607906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5669940" y="3854848"/>
            <a:ext cx="805001" cy="105151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04463" y="5243944"/>
            <a:ext cx="705880" cy="286887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 flipV="1">
            <a:off x="2571871" y="5034122"/>
            <a:ext cx="878024" cy="6767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572575" y="5174466"/>
            <a:ext cx="931521" cy="37840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266504" y="4618878"/>
            <a:ext cx="1091692" cy="67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273" y="2159668"/>
            <a:ext cx="3973727" cy="263475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9537749" y="2145363"/>
            <a:ext cx="2654252" cy="28887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987" y="2641252"/>
            <a:ext cx="2466975" cy="184785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883383" y="2286871"/>
            <a:ext cx="399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6c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9690149" y="2656203"/>
            <a:ext cx="2654252" cy="185444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0083114" y="2471537"/>
            <a:ext cx="1692875" cy="23707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005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1836221"/>
              </p:ext>
            </p:extLst>
          </p:nvPr>
        </p:nvGraphicFramePr>
        <p:xfrm>
          <a:off x="9052171" y="2167154"/>
          <a:ext cx="17589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Packager Shell Object" showAsIcon="1" r:id="rId3" imgW="1758960" imgH="532800" progId="Package">
                  <p:embed/>
                </p:oleObj>
              </mc:Choice>
              <mc:Fallback>
                <p:oleObj name="Packager Shell Object" showAsIcon="1" r:id="rId3" imgW="175896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052171" y="2167154"/>
                        <a:ext cx="1758950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46" y="1479591"/>
            <a:ext cx="8620125" cy="49339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121" y="3388117"/>
            <a:ext cx="837182" cy="83718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0565027" y="3225114"/>
            <a:ext cx="1083276" cy="10001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022227" y="3388118"/>
            <a:ext cx="481914" cy="8371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4270243"/>
              </p:ext>
            </p:extLst>
          </p:nvPr>
        </p:nvGraphicFramePr>
        <p:xfrm>
          <a:off x="9200602" y="3679866"/>
          <a:ext cx="146208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Packager Shell Object" showAsIcon="1" r:id="rId7" imgW="1462320" imgH="532800" progId="Package">
                  <p:embed/>
                </p:oleObj>
              </mc:Choice>
              <mc:Fallback>
                <p:oleObj name="Packager Shell Object" showAsIcon="1" r:id="rId7" imgW="146232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200602" y="3679866"/>
                        <a:ext cx="146208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2444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89" y="1506585"/>
            <a:ext cx="4349082" cy="289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5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5219445" y="3244334"/>
            <a:ext cx="40827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strike="sngStrike" dirty="0" err="1"/>
              <a:t>dr</a:t>
            </a:r>
            <a:r>
              <a:rPr lang="en-US" sz="4400" b="1" strike="sngStrike" dirty="0"/>
              <a:t> </a:t>
            </a:r>
            <a:r>
              <a:rPr lang="en-US" sz="4400" b="1" strike="sngStrike" dirty="0" err="1"/>
              <a:t>sommer</a:t>
            </a:r>
            <a:r>
              <a:rPr lang="en-US" sz="4400" b="1" strike="sngStrike" dirty="0"/>
              <a:t> team</a:t>
            </a:r>
          </a:p>
        </p:txBody>
      </p:sp>
      <p:sp>
        <p:nvSpPr>
          <p:cNvPr id="3" name="Rectangle 2"/>
          <p:cNvSpPr/>
          <p:nvPr/>
        </p:nvSpPr>
        <p:spPr>
          <a:xfrm>
            <a:off x="5219445" y="3613666"/>
            <a:ext cx="40344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https://www.bravo.de/dr--sommer-team</a:t>
            </a:r>
          </a:p>
        </p:txBody>
      </p:sp>
      <p:sp>
        <p:nvSpPr>
          <p:cNvPr id="8" name="Rectangle 7"/>
          <p:cNvSpPr/>
          <p:nvPr/>
        </p:nvSpPr>
        <p:spPr>
          <a:xfrm>
            <a:off x="5303574" y="4167664"/>
            <a:ext cx="2274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dr</a:t>
            </a:r>
            <a:r>
              <a:rPr lang="en-US" dirty="0"/>
              <a:t> </a:t>
            </a:r>
            <a:r>
              <a:rPr lang="en-US" dirty="0" err="1"/>
              <a:t>sommer</a:t>
            </a:r>
            <a:r>
              <a:rPr lang="en-US" dirty="0"/>
              <a:t> team 1992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883" y="3397984"/>
            <a:ext cx="892065" cy="1170027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958470" y="2994991"/>
            <a:ext cx="1696278" cy="21866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9278830" y="3304003"/>
            <a:ext cx="867117" cy="12640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5162070" y="3296864"/>
            <a:ext cx="3956580" cy="126400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726" y="3228807"/>
            <a:ext cx="2247046" cy="2247046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2359139" y="2703375"/>
            <a:ext cx="260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Sprice</a:t>
            </a:r>
            <a:r>
              <a:rPr lang="en-US" strike="sngStrike" dirty="0" smtClean="0"/>
              <a:t> dich </a:t>
            </a:r>
            <a:r>
              <a:rPr lang="en-US" strike="sngStrike" dirty="0" err="1" smtClean="0"/>
              <a:t>aus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tnral</a:t>
            </a:r>
            <a:r>
              <a:rPr lang="en-US" strike="sngStrike" dirty="0" smtClean="0"/>
              <a:t>) </a:t>
            </a:r>
            <a:r>
              <a:rPr lang="en-US" dirty="0" smtClean="0"/>
              <a:t>talk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03396" y="5960972"/>
            <a:ext cx="186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Voice: Brunette 40-50 female 160lbs good looking </a:t>
            </a:r>
            <a:r>
              <a:rPr lang="en-US" sz="1200" dirty="0" err="1" smtClean="0"/>
              <a:t>german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356515" y="2995934"/>
            <a:ext cx="3240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Wen </a:t>
            </a:r>
            <a:r>
              <a:rPr lang="en-US" b="1" dirty="0" err="1" smtClean="0"/>
              <a:t>ich</a:t>
            </a:r>
            <a:r>
              <a:rPr lang="en-US" b="1" dirty="0" smtClean="0"/>
              <a:t> </a:t>
            </a:r>
            <a:r>
              <a:rPr lang="en-US" b="1" dirty="0" err="1" smtClean="0"/>
              <a:t>nicht</a:t>
            </a:r>
            <a:r>
              <a:rPr lang="en-US" b="1" dirty="0" smtClean="0"/>
              <a:t> </a:t>
            </a:r>
            <a:r>
              <a:rPr lang="en-US" b="1" dirty="0" err="1" smtClean="0"/>
              <a:t>mit</a:t>
            </a:r>
            <a:r>
              <a:rPr lang="en-US" b="1" dirty="0" smtClean="0"/>
              <a:t> </a:t>
            </a:r>
            <a:r>
              <a:rPr lang="en-US" b="1" dirty="0" err="1" smtClean="0"/>
              <a:t>Ihm</a:t>
            </a:r>
            <a:r>
              <a:rPr lang="en-US" b="1" dirty="0" smtClean="0"/>
              <a:t> </a:t>
            </a:r>
            <a:r>
              <a:rPr lang="en-US" b="1" dirty="0" err="1" smtClean="0"/>
              <a:t>schlafe</a:t>
            </a:r>
            <a:r>
              <a:rPr lang="en-US" b="1" dirty="0" smtClean="0"/>
              <a:t> </a:t>
            </a:r>
            <a:r>
              <a:rPr lang="en-US" b="1" dirty="0" err="1" smtClean="0"/>
              <a:t>erpresst</a:t>
            </a:r>
            <a:r>
              <a:rPr lang="en-US" b="1" dirty="0" smtClean="0"/>
              <a:t> </a:t>
            </a:r>
            <a:r>
              <a:rPr lang="en-US" b="1" dirty="0" err="1" smtClean="0"/>
              <a:t>er</a:t>
            </a:r>
            <a:r>
              <a:rPr lang="en-US" b="1" dirty="0" smtClean="0"/>
              <a:t> </a:t>
            </a:r>
            <a:r>
              <a:rPr lang="en-US" b="1" dirty="0" err="1" smtClean="0"/>
              <a:t>mich</a:t>
            </a:r>
            <a:r>
              <a:rPr lang="en-US" b="1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tranl</a:t>
            </a:r>
            <a:r>
              <a:rPr lang="en-US" dirty="0" smtClean="0"/>
              <a:t>) If I don’t sleep with him he will blackmail me 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45774" y="1796030"/>
            <a:ext cx="3284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1992/3 </a:t>
            </a:r>
            <a:r>
              <a:rPr lang="en-US" dirty="0" err="1" smtClean="0"/>
              <a:t>Dietzenbach</a:t>
            </a:r>
            <a:r>
              <a:rPr lang="en-US" dirty="0" smtClean="0"/>
              <a:t>, </a:t>
            </a:r>
            <a:r>
              <a:rPr lang="en-US" dirty="0" err="1" smtClean="0"/>
              <a:t>Dr</a:t>
            </a:r>
            <a:r>
              <a:rPr lang="en-US" dirty="0" smtClean="0"/>
              <a:t> ? </a:t>
            </a:r>
            <a:r>
              <a:rPr lang="en-US" dirty="0" err="1" smtClean="0"/>
              <a:t>Strasse</a:t>
            </a:r>
            <a:endParaRPr lang="en-US" dirty="0" smtClean="0"/>
          </a:p>
          <a:p>
            <a:r>
              <a:rPr lang="en-US" dirty="0" smtClean="0"/>
              <a:t>1993/4 CAR I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382312" y="2625659"/>
            <a:ext cx="160152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VIRIGNA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/>
                </a:solidFill>
              </a:rPr>
              <a:t>MARY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522" y="4065762"/>
            <a:ext cx="983636" cy="136814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03396" y="531412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Advice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156075" y="5314641"/>
            <a:ext cx="262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Don’t sleep with </a:t>
            </a:r>
            <a:r>
              <a:rPr lang="en-US" dirty="0" err="1" smtClean="0"/>
              <a:t>hime</a:t>
            </a:r>
            <a:r>
              <a:rPr lang="en-US" dirty="0" smtClean="0"/>
              <a:t> go to the police.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4823791" y="1281640"/>
            <a:ext cx="2966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MLK(FBI:WMD:DUBLIN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High School Port 80 Facebook</a:t>
            </a:r>
            <a:endParaRPr lang="en-US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051" y="1352318"/>
            <a:ext cx="1569489" cy="1984071"/>
          </a:xfrm>
          <a:prstGeom prst="rect">
            <a:avLst/>
          </a:prstGeom>
        </p:spPr>
      </p:pic>
      <p:sp>
        <p:nvSpPr>
          <p:cNvPr id="82" name="Rectangle 81"/>
          <p:cNvSpPr/>
          <p:nvPr/>
        </p:nvSpPr>
        <p:spPr>
          <a:xfrm>
            <a:off x="4994264" y="1630233"/>
            <a:ext cx="2795788" cy="2977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503396" y="1630233"/>
            <a:ext cx="1960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trike="sngStrike" dirty="0" smtClean="0"/>
              <a:t>Development</a:t>
            </a:r>
            <a:endParaRPr lang="en-US" b="1" strike="sngStrike" dirty="0"/>
          </a:p>
        </p:txBody>
      </p:sp>
      <p:sp>
        <p:nvSpPr>
          <p:cNvPr id="84" name="TextBox 83"/>
          <p:cNvSpPr txBox="1"/>
          <p:nvPr/>
        </p:nvSpPr>
        <p:spPr>
          <a:xfrm>
            <a:off x="3974023" y="1414102"/>
            <a:ext cx="70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Stage</a:t>
            </a:r>
            <a:endParaRPr lang="en-US" b="1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7657100" y="4084226"/>
            <a:ext cx="120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6w to 3m </a:t>
            </a:r>
            <a:r>
              <a:rPr lang="en-US" sz="800" strike="sngStrike" dirty="0" err="1" smtClean="0"/>
              <a:t>sommer</a:t>
            </a:r>
            <a:r>
              <a:rPr lang="en-US" sz="800" strike="sngStrike" dirty="0" smtClean="0"/>
              <a:t> vacation w/</a:t>
            </a:r>
            <a:r>
              <a:rPr lang="en-US" sz="800" strike="sngStrike" dirty="0" err="1" smtClean="0"/>
              <a:t>o,w</a:t>
            </a:r>
            <a:r>
              <a:rPr lang="en-US" sz="800" strike="sngStrike" dirty="0" smtClean="0"/>
              <a:t> parents and sex abuse</a:t>
            </a:r>
            <a:endParaRPr lang="en-US" sz="800" strike="sngStrike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545" y="3629054"/>
            <a:ext cx="1785495" cy="2376940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492" y="4013775"/>
            <a:ext cx="1800225" cy="2533650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444" y="4201416"/>
            <a:ext cx="1762125" cy="2590800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>
            <a:off x="3498574" y="2810325"/>
            <a:ext cx="3233530" cy="37969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51152" y="3172022"/>
            <a:ext cx="2835613" cy="337540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>
            <a:off x="356513" y="3072708"/>
            <a:ext cx="6282825" cy="371950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356514" y="2437010"/>
            <a:ext cx="11646864" cy="438895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773" y="2619906"/>
            <a:ext cx="1954614" cy="1432390"/>
          </a:xfrm>
          <a:prstGeom prst="rect">
            <a:avLst/>
          </a:prstGeom>
        </p:spPr>
      </p:pic>
      <p:sp>
        <p:nvSpPr>
          <p:cNvPr id="96" name="Rectangle 95"/>
          <p:cNvSpPr/>
          <p:nvPr/>
        </p:nvSpPr>
        <p:spPr>
          <a:xfrm>
            <a:off x="7794114" y="1350586"/>
            <a:ext cx="1590373" cy="210134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/>
          <p:cNvSpPr txBox="1"/>
          <p:nvPr/>
        </p:nvSpPr>
        <p:spPr>
          <a:xfrm>
            <a:off x="4721134" y="1784985"/>
            <a:ext cx="3234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Roth v. United States (</a:t>
            </a:r>
            <a:r>
              <a:rPr lang="en-US" b="1" strike="sngStrike" dirty="0" err="1" smtClean="0"/>
              <a:t>obseane</a:t>
            </a:r>
            <a:r>
              <a:rPr lang="en-US" b="1" strike="sngStrike" dirty="0" smtClean="0"/>
              <a:t>)</a:t>
            </a:r>
            <a:endParaRPr lang="en-US" b="1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4847022" y="2002040"/>
            <a:ext cx="3198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r>
              <a:rPr lang="en-US" dirty="0" smtClean="0"/>
              <a:t> 10/25-10/31/2023</a:t>
            </a:r>
          </a:p>
          <a:p>
            <a:r>
              <a:rPr lang="en-US" dirty="0" smtClean="0"/>
              <a:t>5x-7x </a:t>
            </a:r>
            <a:r>
              <a:rPr lang="en-US" dirty="0" err="1" smtClean="0"/>
              <a:t>KING.</a:t>
            </a:r>
            <a:r>
              <a:rPr lang="en-US" strike="sngStrike" dirty="0" err="1" smtClean="0"/>
              <a:t>angala</a:t>
            </a:r>
            <a:r>
              <a:rPr lang="en-US" strike="sngStrike" dirty="0" smtClean="0"/>
              <a:t>/o</a:t>
            </a:r>
            <a:endParaRPr lang="en-US" strike="sngStrike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225" y="1598768"/>
            <a:ext cx="1409443" cy="2045966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9359540" y="1258072"/>
            <a:ext cx="1798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/>
              <a:t>SQ.ID:US:CA:SV</a:t>
            </a:r>
            <a:r>
              <a:rPr lang="en-US" dirty="0" err="1"/>
              <a:t>.</a:t>
            </a:r>
            <a:r>
              <a:rPr lang="en-US" sz="100" strike="sngStrike" dirty="0" err="1"/>
              <a:t>marx</a:t>
            </a:r>
            <a:r>
              <a:rPr lang="en-US" sz="100" strike="sngStrike" dirty="0"/>
              <a:t>(yahoo)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643AB991-EC06-4C19-9C60-DC55A67B8D9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02" y="2668286"/>
            <a:ext cx="1317164" cy="1345489"/>
          </a:xfrm>
          <a:prstGeom prst="rect">
            <a:avLst/>
          </a:prstGeom>
        </p:spPr>
      </p:pic>
      <p:sp>
        <p:nvSpPr>
          <p:cNvPr id="102" name="Rectangle 101"/>
          <p:cNvSpPr/>
          <p:nvPr/>
        </p:nvSpPr>
        <p:spPr>
          <a:xfrm>
            <a:off x="10999304" y="1350586"/>
            <a:ext cx="1192696" cy="577385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4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Drunk Driving Prevention Friends Don't Let Friends Drive Drunk Crashing Glass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46068" y="2662904"/>
            <a:ext cx="1848608" cy="1386456"/>
          </a:xfrm>
          <a:prstGeom prst="rect">
            <a:avLst/>
          </a:prstGeom>
        </p:spPr>
      </p:pic>
      <p:pic>
        <p:nvPicPr>
          <p:cNvPr id="15" name="police commerical brain on drugs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56562" y="4621445"/>
            <a:ext cx="1837835" cy="14249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503583" y="2090818"/>
            <a:ext cx="11529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2934" y="2338861"/>
            <a:ext cx="962405" cy="72303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82474" y="4335469"/>
            <a:ext cx="2786009" cy="19968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622087" y="4784959"/>
            <a:ext cx="3134688" cy="145353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56775" y="1385946"/>
            <a:ext cx="4966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Free Pizza</a:t>
            </a:r>
            <a:r>
              <a:rPr lang="en-US" dirty="0"/>
              <a:t>.CPVA.v2:FBI:KIDNAPPIGN.INTERNATINAL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54835" y="4373403"/>
            <a:ext cx="1414844" cy="823113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158484" y="2517425"/>
            <a:ext cx="2721541" cy="14989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17774" y="4890052"/>
            <a:ext cx="1272209" cy="17890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880025" y="2358955"/>
            <a:ext cx="3413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Pentagon:Emea:Jeff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Murphys</a:t>
            </a:r>
            <a:r>
              <a:rPr lang="en-US" strike="sngStrike" dirty="0" smtClean="0"/>
              <a:t> Law</a:t>
            </a:r>
            <a:endParaRPr lang="en-US" strike="sngStrike" dirty="0"/>
          </a:p>
        </p:txBody>
      </p:sp>
      <p:pic>
        <p:nvPicPr>
          <p:cNvPr id="35" name="CNN_ 1986_ Nancy Reagan's 'Just say no' campaig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40876" y="2852966"/>
            <a:ext cx="2386414" cy="134235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3582" y="2338860"/>
            <a:ext cx="1543089" cy="95083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18113" y="2362492"/>
            <a:ext cx="2894879" cy="16893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677" y="4890052"/>
            <a:ext cx="2952750" cy="15525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942" y="4190406"/>
            <a:ext cx="1257707" cy="185596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946" y="4190406"/>
            <a:ext cx="1278556" cy="1855968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152934" y="4335469"/>
            <a:ext cx="1200944" cy="861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8087592" y="4127904"/>
            <a:ext cx="3423956" cy="255119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/>
          <p:cNvCxnSpPr/>
          <p:nvPr/>
        </p:nvCxnSpPr>
        <p:spPr>
          <a:xfrm>
            <a:off x="7503783" y="4373403"/>
            <a:ext cx="4807487" cy="2069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936580" y="543969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163220" y="5403500"/>
            <a:ext cx="1922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Password: P I Z </a:t>
            </a:r>
            <a:r>
              <a:rPr lang="en-US" dirty="0" err="1" smtClean="0"/>
              <a:t>Z</a:t>
            </a:r>
            <a:r>
              <a:rPr lang="en-US" dirty="0" smtClean="0"/>
              <a:t> A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273271" y="5624572"/>
            <a:ext cx="2062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Unlce</a:t>
            </a:r>
            <a:r>
              <a:rPr lang="en-US" dirty="0" smtClean="0"/>
              <a:t> School Pickup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606797" y="5843133"/>
            <a:ext cx="3320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1986 </a:t>
            </a:r>
            <a:r>
              <a:rPr lang="en-US" b="1" dirty="0" err="1"/>
              <a:t>dont</a:t>
            </a:r>
            <a:r>
              <a:rPr lang="en-US" b="1" dirty="0"/>
              <a:t> tell you parents about our little </a:t>
            </a:r>
            <a:r>
              <a:rPr lang="en-US" b="1" dirty="0" err="1" smtClean="0"/>
              <a:t>secreat</a:t>
            </a:r>
            <a:endParaRPr lang="en-US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2438488" y="6212316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Phi/</a:t>
            </a:r>
            <a:r>
              <a:rPr lang="en-US" dirty="0" err="1" smtClean="0"/>
              <a:t>kim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604508" y="6574019"/>
            <a:ext cx="30396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Mother: Who </a:t>
            </a:r>
            <a:r>
              <a:rPr lang="en-US" sz="800" strike="sngStrike" dirty="0" err="1" smtClean="0"/>
              <a:t>moltested</a:t>
            </a:r>
            <a:r>
              <a:rPr lang="en-US" sz="800" strike="sngStrike" dirty="0" smtClean="0"/>
              <a:t> you? Papa and brad.  0.0001 brad (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) drugs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8519" y="4548599"/>
            <a:ext cx="575533" cy="682905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07688" y="4429696"/>
            <a:ext cx="2561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Apple.dr.</a:t>
            </a:r>
            <a:r>
              <a:rPr lang="en-US" sz="800" strike="sngStrike" dirty="0" err="1" smtClean="0"/>
              <a:t>give</a:t>
            </a:r>
            <a:r>
              <a:rPr lang="en-US" sz="800" strike="sngStrike" dirty="0" smtClean="0"/>
              <a:t> me the who bag ill suck you dick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1065558" y="4265625"/>
            <a:ext cx="237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St. </a:t>
            </a:r>
            <a:r>
              <a:rPr lang="en-US" strike="sngStrike" dirty="0" err="1" smtClean="0"/>
              <a:t>Nick.pet</a:t>
            </a:r>
            <a:r>
              <a:rPr lang="en-US" strike="sngStrike" dirty="0" smtClean="0"/>
              <a:t> </a:t>
            </a:r>
            <a:r>
              <a:rPr lang="en-US" sz="800" strike="sngStrike" dirty="0" err="1" smtClean="0"/>
              <a:t>Auschwitz.dr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diete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zetche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122604" y="4136990"/>
            <a:ext cx="12368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REVER: </a:t>
            </a:r>
            <a:r>
              <a:rPr lang="en-US" strike="sngStrike" dirty="0" smtClean="0"/>
              <a:t>Baseball: gay sword fish hand IPX </a:t>
            </a:r>
            <a:r>
              <a:rPr lang="en-US" strike="sngStrike" dirty="0" err="1" smtClean="0"/>
              <a:t>Fsoter</a:t>
            </a:r>
            <a:r>
              <a:rPr lang="en-US" strike="sngStrike" dirty="0" smtClean="0"/>
              <a:t> City, </a:t>
            </a:r>
            <a:r>
              <a:rPr lang="en-US" strike="sngStrike" dirty="0" err="1" smtClean="0"/>
              <a:t>Miltiayr</a:t>
            </a:r>
            <a:r>
              <a:rPr lang="en-US" strike="sngStrike" dirty="0" smtClean="0"/>
              <a:t> Pau </a:t>
            </a:r>
            <a:r>
              <a:rPr lang="en-US" strike="sngStrike" dirty="0" err="1" smtClean="0"/>
              <a:t>rever</a:t>
            </a:r>
            <a:r>
              <a:rPr lang="en-US" strike="sngStrike" dirty="0" smtClean="0"/>
              <a:t>: male 6ft white, white </a:t>
            </a:r>
            <a:r>
              <a:rPr lang="en-US" strike="sngStrike" dirty="0" err="1" smtClean="0"/>
              <a:t>tubsocks</a:t>
            </a:r>
            <a:r>
              <a:rPr lang="en-US" strike="sngStrike" dirty="0" smtClean="0"/>
              <a:t>(stripes) tennis shoes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20165" y="4822173"/>
            <a:ext cx="1076382" cy="615923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1163220" y="5403500"/>
            <a:ext cx="2043806" cy="10859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ube 55"/>
          <p:cNvSpPr/>
          <p:nvPr/>
        </p:nvSpPr>
        <p:spPr>
          <a:xfrm>
            <a:off x="54162" y="5231504"/>
            <a:ext cx="837795" cy="4250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21478" y="4869329"/>
            <a:ext cx="190148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QUEEN.v2:FBI:INAPPING:CPVA</a:t>
            </a:r>
            <a:endParaRPr lang="en-US" sz="1050" b="1" dirty="0"/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891957" y="5884641"/>
            <a:ext cx="2629670" cy="5403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775407" y="4792583"/>
            <a:ext cx="2903974" cy="199688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756899" y="5160352"/>
            <a:ext cx="36032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trike="sngStrike" dirty="0" err="1"/>
              <a:t>televions</a:t>
            </a:r>
            <a:r>
              <a:rPr lang="en-US" strike="sngStrike" dirty="0"/>
              <a:t> kidnapping and </a:t>
            </a:r>
            <a:r>
              <a:rPr lang="en-US" strike="sngStrike" dirty="0" err="1"/>
              <a:t>sexabuse</a:t>
            </a:r>
            <a:r>
              <a:rPr lang="en-US" strike="sngStrike" dirty="0"/>
              <a:t> </a:t>
            </a:r>
            <a:r>
              <a:rPr lang="en-US" strike="sngStrike" dirty="0" err="1"/>
              <a:t>commecial</a:t>
            </a:r>
            <a:r>
              <a:rPr lang="en-US" strike="sngStrike" dirty="0"/>
              <a:t> don't tell your parents about our little secret</a:t>
            </a:r>
          </a:p>
        </p:txBody>
      </p:sp>
    </p:spTree>
    <p:extLst>
      <p:ext uri="{BB962C8B-B14F-4D97-AF65-F5344CB8AC3E}">
        <p14:creationId xmlns:p14="http://schemas.microsoft.com/office/powerpoint/2010/main" val="142325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18182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7879">
                <p:cTn id="13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video>
              <p:cMediaNode vol="100000">
                <p:cTn id="19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832691" y="2255950"/>
            <a:ext cx="901148" cy="4956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736" y="5374203"/>
            <a:ext cx="1071998" cy="1071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174" y="4108174"/>
            <a:ext cx="392388" cy="3923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60844" y="2586486"/>
            <a:ext cx="6380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PAUL REVER: </a:t>
            </a:r>
            <a:r>
              <a:rPr lang="en-US" strike="sngStrike" dirty="0" smtClean="0"/>
              <a:t>Baseball: gay sword fish hand IPX </a:t>
            </a:r>
            <a:r>
              <a:rPr lang="en-US" strike="sngStrike" dirty="0" err="1" smtClean="0"/>
              <a:t>Fsoter</a:t>
            </a:r>
            <a:r>
              <a:rPr lang="en-US" strike="sngStrike" dirty="0" smtClean="0"/>
              <a:t> City, </a:t>
            </a:r>
            <a:r>
              <a:rPr lang="en-US" strike="sngStrike" dirty="0" err="1" smtClean="0"/>
              <a:t>Miltiayr</a:t>
            </a:r>
            <a:r>
              <a:rPr lang="en-US" strike="sngStrike" dirty="0" smtClean="0"/>
              <a:t> Pau </a:t>
            </a:r>
            <a:r>
              <a:rPr lang="en-US" strike="sngStrike" dirty="0" err="1" smtClean="0"/>
              <a:t>rever</a:t>
            </a:r>
            <a:r>
              <a:rPr lang="en-US" strike="sngStrike" dirty="0" smtClean="0"/>
              <a:t>: male 6ft white, white </a:t>
            </a:r>
            <a:r>
              <a:rPr lang="en-US" strike="sngStrike" dirty="0" err="1" smtClean="0"/>
              <a:t>tubsocks</a:t>
            </a:r>
            <a:r>
              <a:rPr lang="en-US" strike="sngStrike" dirty="0" smtClean="0"/>
              <a:t>(stripes) tennis shoes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07992" y="1923030"/>
            <a:ext cx="4091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(depress) dark </a:t>
            </a:r>
            <a:r>
              <a:rPr lang="en-US" strike="sngStrike" dirty="0" err="1" smtClean="0"/>
              <a:t>bown</a:t>
            </a:r>
            <a:r>
              <a:rPr lang="en-US" strike="sngStrike" dirty="0" smtClean="0"/>
              <a:t> hair 6ft 50age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5102087" y="2319130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40, or 30, and 20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775174" y="3979689"/>
            <a:ext cx="631513" cy="64935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03304" y="3670852"/>
            <a:ext cx="2776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City, Ca  flag </a:t>
            </a:r>
            <a:r>
              <a:rPr lang="en-US" dirty="0" err="1" smtClean="0"/>
              <a:t>foodball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7253" y="4088252"/>
            <a:ext cx="2020252" cy="134438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99443" y="3670852"/>
            <a:ext cx="2784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Explaing</a:t>
            </a:r>
            <a:r>
              <a:rPr lang="en-US" dirty="0" smtClean="0"/>
              <a:t> Football </a:t>
            </a:r>
            <a:r>
              <a:rPr lang="en-US" dirty="0" err="1" smtClean="0"/>
              <a:t>Driections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035" y="5916267"/>
            <a:ext cx="618872" cy="4286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562" y="5575323"/>
            <a:ext cx="1037293" cy="7769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239" y="5575323"/>
            <a:ext cx="1068364" cy="106836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820" y="5575322"/>
            <a:ext cx="766082" cy="116175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527" y="4725540"/>
            <a:ext cx="1427859" cy="799601"/>
          </a:xfrm>
          <a:prstGeom prst="rect">
            <a:avLst/>
          </a:prstGeom>
        </p:spPr>
      </p:pic>
      <p:sp>
        <p:nvSpPr>
          <p:cNvPr id="20" name="Oval 19"/>
          <p:cNvSpPr/>
          <p:nvPr/>
        </p:nvSpPr>
        <p:spPr>
          <a:xfrm>
            <a:off x="7476591" y="4733187"/>
            <a:ext cx="956457" cy="821521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7</a:t>
            </a:r>
            <a:endParaRPr lang="en-US" sz="4400" dirty="0"/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4903304" y="4714418"/>
            <a:ext cx="4333461" cy="21435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2360" y="1566837"/>
            <a:ext cx="1898375" cy="91368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Shade Park</a:t>
            </a:r>
            <a:endParaRPr lang="en-US" sz="2800" b="1" dirty="0"/>
          </a:p>
        </p:txBody>
      </p:sp>
      <p:sp>
        <p:nvSpPr>
          <p:cNvPr id="26" name="Rectangle 25"/>
          <p:cNvSpPr/>
          <p:nvPr/>
        </p:nvSpPr>
        <p:spPr>
          <a:xfrm>
            <a:off x="9925878" y="2480524"/>
            <a:ext cx="2266122" cy="75229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DANIEL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760844" y="2292362"/>
            <a:ext cx="5165034" cy="26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707992" y="3399381"/>
            <a:ext cx="5165034" cy="267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520070" y="3987455"/>
            <a:ext cx="1020417" cy="7303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09" y="5083669"/>
            <a:ext cx="874908" cy="115757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25" y="4978289"/>
            <a:ext cx="985518" cy="98551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835965" y="1566837"/>
            <a:ext cx="1794706" cy="9136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 </a:t>
            </a:r>
            <a:r>
              <a:rPr lang="en-US" dirty="0" err="1" smtClean="0"/>
              <a:t>Revier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2833051" y="2634711"/>
            <a:ext cx="1754623" cy="1483705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714007" y="2549097"/>
            <a:ext cx="812345" cy="129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865133" y="2632924"/>
            <a:ext cx="812345" cy="129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3097715" y="2650175"/>
            <a:ext cx="812345" cy="129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355844" y="2741427"/>
            <a:ext cx="812345" cy="129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494677" y="2769964"/>
            <a:ext cx="812345" cy="129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3793749" y="2631137"/>
            <a:ext cx="812345" cy="129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865782" y="2690023"/>
            <a:ext cx="812345" cy="129743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769097" y="2909651"/>
            <a:ext cx="1836997" cy="9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2921497" y="3062051"/>
            <a:ext cx="1836997" cy="9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3073897" y="3214451"/>
            <a:ext cx="1836997" cy="9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3226297" y="3366851"/>
            <a:ext cx="1836997" cy="9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3378697" y="3519251"/>
            <a:ext cx="1836997" cy="9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3531097" y="3671651"/>
            <a:ext cx="1836997" cy="985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655899" y="2839075"/>
            <a:ext cx="850621" cy="9387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597728" y="2357006"/>
            <a:ext cx="284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German-American </a:t>
            </a:r>
            <a:r>
              <a:rPr lang="en-US" b="1" dirty="0" err="1" smtClean="0"/>
              <a:t>Volksfest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631760" y="2759134"/>
            <a:ext cx="1082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CASH</a:t>
            </a:r>
          </a:p>
          <a:p>
            <a:r>
              <a:rPr lang="en-US" b="1" dirty="0" smtClean="0"/>
              <a:t>NO HOPE</a:t>
            </a:r>
          </a:p>
          <a:p>
            <a:r>
              <a:rPr lang="en-US" b="1" dirty="0" smtClean="0"/>
              <a:t>NO </a:t>
            </a:r>
            <a:r>
              <a:rPr lang="en-US" b="1" strike="sngStrike" dirty="0" smtClean="0"/>
              <a:t>Jobs?</a:t>
            </a:r>
          </a:p>
          <a:p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215694" y="1655082"/>
            <a:ext cx="676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Phil/kim(damiler.*St Nik): </a:t>
            </a:r>
            <a:r>
              <a:rPr lang="en-US" strike="sngStrike" dirty="0" smtClean="0"/>
              <a:t>give me the whole bag and ill suck you dick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7951181" y="1178356"/>
            <a:ext cx="11336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Auschwitz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225901" y="1470416"/>
            <a:ext cx="7114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Phil/kim(damiler.*St Nik</a:t>
            </a:r>
            <a:r>
              <a:rPr lang="en-US" dirty="0" smtClean="0"/>
              <a:t>): </a:t>
            </a:r>
            <a:r>
              <a:rPr lang="en-US" strike="sngStrike" dirty="0" smtClean="0"/>
              <a:t>hey kid com here to my car, ill give you a sucker.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0" y="1258300"/>
            <a:ext cx="3941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000.tw.pns.St. Andrew: </a:t>
            </a:r>
            <a:r>
              <a:rPr lang="en-US" dirty="0" err="1" smtClean="0"/>
              <a:t>gemran</a:t>
            </a:r>
            <a:r>
              <a:rPr lang="en-US" dirty="0" smtClean="0"/>
              <a:t> bier fest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124" y="3362171"/>
            <a:ext cx="1329050" cy="13290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56988" y="2662105"/>
            <a:ext cx="372437" cy="44830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-14633" y="29589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8" y="2838228"/>
            <a:ext cx="882719" cy="882719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43AB991-EC06-4C19-9C60-DC55A67B8D9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5" y="3294366"/>
            <a:ext cx="499815" cy="51056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311738" y="3928569"/>
            <a:ext cx="9296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♥LAVE</a:t>
            </a:r>
          </a:p>
          <a:p>
            <a:r>
              <a:rPr lang="en-US" dirty="0" smtClean="0"/>
              <a:t>!XAVIER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065" y="3613981"/>
            <a:ext cx="812861" cy="455202"/>
          </a:xfrm>
          <a:prstGeom prst="rect">
            <a:avLst/>
          </a:prstGeom>
        </p:spPr>
      </p:pic>
      <p:cxnSp>
        <p:nvCxnSpPr>
          <p:cNvPr id="2049" name="Straight Connector 2048"/>
          <p:cNvCxnSpPr>
            <a:stCxn id="56" idx="1"/>
          </p:cNvCxnSpPr>
          <p:nvPr/>
        </p:nvCxnSpPr>
        <p:spPr>
          <a:xfrm>
            <a:off x="5225901" y="1655082"/>
            <a:ext cx="25663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2" name="Straight Connector 2051"/>
          <p:cNvCxnSpPr/>
          <p:nvPr/>
        </p:nvCxnSpPr>
        <p:spPr>
          <a:xfrm>
            <a:off x="5102087" y="1839748"/>
            <a:ext cx="25772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4" name="Straight Connector 2053"/>
          <p:cNvCxnSpPr/>
          <p:nvPr/>
        </p:nvCxnSpPr>
        <p:spPr>
          <a:xfrm flipV="1">
            <a:off x="3494677" y="2688462"/>
            <a:ext cx="812345" cy="1158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2054"/>
          <p:cNvSpPr txBox="1"/>
          <p:nvPr/>
        </p:nvSpPr>
        <p:spPr>
          <a:xfrm>
            <a:off x="3605286" y="2609380"/>
            <a:ext cx="1058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Germany</a:t>
            </a:r>
            <a:endParaRPr lang="en-US" b="1" dirty="0"/>
          </a:p>
        </p:txBody>
      </p:sp>
      <p:sp>
        <p:nvSpPr>
          <p:cNvPr id="2056" name="TextBox 2055"/>
          <p:cNvSpPr txBox="1"/>
          <p:nvPr/>
        </p:nvSpPr>
        <p:spPr>
          <a:xfrm>
            <a:off x="4293939" y="2955818"/>
            <a:ext cx="2208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have Johnny Cash</a:t>
            </a:r>
          </a:p>
          <a:p>
            <a:r>
              <a:rPr lang="en-US" dirty="0" smtClean="0"/>
              <a:t>We have Bob Hope</a:t>
            </a:r>
          </a:p>
          <a:p>
            <a:r>
              <a:rPr lang="en-US" dirty="0" err="1" smtClean="0"/>
              <a:t>Whe</a:t>
            </a:r>
            <a:r>
              <a:rPr lang="en-US" dirty="0" smtClean="0"/>
              <a:t> have </a:t>
            </a:r>
          </a:p>
          <a:p>
            <a:r>
              <a:rPr lang="en-US" dirty="0" smtClean="0"/>
              <a:t>You </a:t>
            </a:r>
            <a:r>
              <a:rPr lang="en-US" dirty="0" err="1" smtClean="0"/>
              <a:t>hav</a:t>
            </a:r>
            <a:r>
              <a:rPr lang="en-US" dirty="0" smtClean="0"/>
              <a:t> e</a:t>
            </a:r>
            <a:endParaRPr lang="en-US" dirty="0"/>
          </a:p>
        </p:txBody>
      </p:sp>
      <p:sp>
        <p:nvSpPr>
          <p:cNvPr id="2059" name="Rectangle 2058"/>
          <p:cNvSpPr/>
          <p:nvPr/>
        </p:nvSpPr>
        <p:spPr>
          <a:xfrm>
            <a:off x="40360" y="457577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1987</a:t>
            </a:r>
            <a:endParaRPr lang="en-US" dirty="0"/>
          </a:p>
        </p:txBody>
      </p:sp>
      <p:sp>
        <p:nvSpPr>
          <p:cNvPr id="2060" name="TextBox 2059"/>
          <p:cNvSpPr txBox="1"/>
          <p:nvPr/>
        </p:nvSpPr>
        <p:spPr>
          <a:xfrm>
            <a:off x="94645" y="4805858"/>
            <a:ext cx="129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Quaterback</a:t>
            </a:r>
            <a:endParaRPr lang="en-US" b="1" dirty="0"/>
          </a:p>
        </p:txBody>
      </p:sp>
      <p:sp>
        <p:nvSpPr>
          <p:cNvPr id="2061" name="Rectangle 2060"/>
          <p:cNvSpPr/>
          <p:nvPr/>
        </p:nvSpPr>
        <p:spPr>
          <a:xfrm>
            <a:off x="-13050" y="2726338"/>
            <a:ext cx="858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Pitcher</a:t>
            </a:r>
            <a:endParaRPr lang="en-US" dirty="0"/>
          </a:p>
        </p:txBody>
      </p:sp>
      <p:cxnSp>
        <p:nvCxnSpPr>
          <p:cNvPr id="2063" name="Straight Connector 2062"/>
          <p:cNvCxnSpPr/>
          <p:nvPr/>
        </p:nvCxnSpPr>
        <p:spPr>
          <a:xfrm flipV="1">
            <a:off x="10191843" y="3959463"/>
            <a:ext cx="867096" cy="1702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4" name="TextBox 2063"/>
          <p:cNvSpPr txBox="1"/>
          <p:nvPr/>
        </p:nvSpPr>
        <p:spPr>
          <a:xfrm>
            <a:off x="10470260" y="5490542"/>
            <a:ext cx="707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Hut,hut,hike</a:t>
            </a:r>
            <a:endParaRPr lang="en-US" sz="800" strike="sngStrike" dirty="0"/>
          </a:p>
        </p:txBody>
      </p:sp>
      <p:sp>
        <p:nvSpPr>
          <p:cNvPr id="81" name="Rectangle 80"/>
          <p:cNvSpPr/>
          <p:nvPr/>
        </p:nvSpPr>
        <p:spPr>
          <a:xfrm>
            <a:off x="9572429" y="4047950"/>
            <a:ext cx="1602208" cy="112724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5" name="Picture 206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886" y="5845494"/>
            <a:ext cx="698201" cy="932134"/>
          </a:xfrm>
          <a:prstGeom prst="rect">
            <a:avLst/>
          </a:prstGeom>
        </p:spPr>
      </p:pic>
      <p:sp>
        <p:nvSpPr>
          <p:cNvPr id="2066" name="TextBox 2065"/>
          <p:cNvSpPr txBox="1"/>
          <p:nvPr/>
        </p:nvSpPr>
        <p:spPr>
          <a:xfrm>
            <a:off x="8121852" y="5527750"/>
            <a:ext cx="1393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Unlimted</a:t>
            </a:r>
            <a:r>
              <a:rPr lang="en-US" sz="800" strike="sngStrike" dirty="0" smtClean="0"/>
              <a:t> touchdowns, </a:t>
            </a:r>
            <a:r>
              <a:rPr lang="en-US" sz="800" strike="sngStrike" dirty="0" err="1" smtClean="0"/>
              <a:t>levon</a:t>
            </a:r>
            <a:endParaRPr lang="en-US" sz="800" strike="sngStrike" dirty="0"/>
          </a:p>
        </p:txBody>
      </p:sp>
      <p:pic>
        <p:nvPicPr>
          <p:cNvPr id="2067" name="Picture 206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650" y="5466159"/>
            <a:ext cx="336649" cy="336649"/>
          </a:xfrm>
          <a:prstGeom prst="rect">
            <a:avLst/>
          </a:prstGeom>
        </p:spPr>
      </p:pic>
      <p:sp>
        <p:nvSpPr>
          <p:cNvPr id="2068" name="TextBox 2067"/>
          <p:cNvSpPr txBox="1"/>
          <p:nvPr/>
        </p:nvSpPr>
        <p:spPr>
          <a:xfrm>
            <a:off x="5225901" y="5504249"/>
            <a:ext cx="511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Artificla</a:t>
            </a:r>
            <a:r>
              <a:rPr lang="en-US" b="1" dirty="0" smtClean="0"/>
              <a:t> </a:t>
            </a:r>
            <a:r>
              <a:rPr lang="en-US" b="1" dirty="0" err="1" smtClean="0"/>
              <a:t>Intelligcne</a:t>
            </a:r>
            <a:r>
              <a:rPr lang="en-US" dirty="0" smtClean="0"/>
              <a:t>; </a:t>
            </a:r>
            <a:r>
              <a:rPr lang="en-US" dirty="0" err="1" smtClean="0"/>
              <a:t>Sivlin</a:t>
            </a:r>
            <a:r>
              <a:rPr lang="en-US" dirty="0" smtClean="0"/>
              <a:t> </a:t>
            </a:r>
            <a:r>
              <a:rPr lang="en-US" dirty="0" err="1" smtClean="0"/>
              <a:t>Vallye</a:t>
            </a:r>
            <a:r>
              <a:rPr lang="en-US" dirty="0" smtClean="0"/>
              <a:t> </a:t>
            </a:r>
            <a:r>
              <a:rPr lang="en-US" dirty="0" err="1" smtClean="0"/>
              <a:t>nonPoliceKorea.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marx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69" name="Picture 206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844" y="6218230"/>
            <a:ext cx="1121478" cy="650077"/>
          </a:xfrm>
          <a:prstGeom prst="rect">
            <a:avLst/>
          </a:prstGeom>
        </p:spPr>
      </p:pic>
      <p:pic>
        <p:nvPicPr>
          <p:cNvPr id="2070" name="Picture 206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272" y="5165744"/>
            <a:ext cx="719686" cy="403024"/>
          </a:xfrm>
          <a:prstGeom prst="rect">
            <a:avLst/>
          </a:prstGeom>
        </p:spPr>
      </p:pic>
      <p:cxnSp>
        <p:nvCxnSpPr>
          <p:cNvPr id="2072" name="Straight Connector 2071"/>
          <p:cNvCxnSpPr/>
          <p:nvPr/>
        </p:nvCxnSpPr>
        <p:spPr>
          <a:xfrm>
            <a:off x="8698471" y="4978289"/>
            <a:ext cx="386354" cy="8079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TextBox 2072"/>
          <p:cNvSpPr txBox="1"/>
          <p:nvPr/>
        </p:nvSpPr>
        <p:spPr>
          <a:xfrm>
            <a:off x="4811915" y="476964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Go Long:1987,2023</a:t>
            </a:r>
            <a:endParaRPr lang="en-US" b="1" dirty="0"/>
          </a:p>
        </p:txBody>
      </p:sp>
      <p:sp>
        <p:nvSpPr>
          <p:cNvPr id="2074" name="Rectangle 2073"/>
          <p:cNvSpPr/>
          <p:nvPr/>
        </p:nvSpPr>
        <p:spPr>
          <a:xfrm>
            <a:off x="5631661" y="5751162"/>
            <a:ext cx="200567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ohn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elway</a:t>
            </a:r>
            <a:r>
              <a:rPr lang="en-US" sz="800" strike="sngStrike" dirty="0"/>
              <a:t> video game </a:t>
            </a:r>
            <a:r>
              <a:rPr lang="en-US" sz="800" strike="sngStrike" dirty="0" err="1"/>
              <a:t>strateies</a:t>
            </a:r>
            <a:r>
              <a:rPr lang="en-US" sz="800" strike="sngStrike" dirty="0"/>
              <a:t> screen long</a:t>
            </a:r>
          </a:p>
        </p:txBody>
      </p:sp>
      <p:sp>
        <p:nvSpPr>
          <p:cNvPr id="92" name="Rectangle 91"/>
          <p:cNvSpPr/>
          <p:nvPr/>
        </p:nvSpPr>
        <p:spPr>
          <a:xfrm>
            <a:off x="4910894" y="4691221"/>
            <a:ext cx="4333461" cy="21435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5" name="TextBox 2074"/>
          <p:cNvSpPr txBox="1"/>
          <p:nvPr/>
        </p:nvSpPr>
        <p:spPr>
          <a:xfrm>
            <a:off x="626127" y="4416716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!HOMCE:GHOST</a:t>
            </a:r>
            <a:endParaRPr lang="en-US" sz="800" dirty="0"/>
          </a:p>
        </p:txBody>
      </p:sp>
      <p:sp>
        <p:nvSpPr>
          <p:cNvPr id="2076" name="Rectangle 2075"/>
          <p:cNvSpPr/>
          <p:nvPr/>
        </p:nvSpPr>
        <p:spPr>
          <a:xfrm>
            <a:off x="884663" y="3720947"/>
            <a:ext cx="356753" cy="3057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7" name="Rectangle 2076"/>
          <p:cNvSpPr/>
          <p:nvPr/>
        </p:nvSpPr>
        <p:spPr>
          <a:xfrm>
            <a:off x="1056693" y="3713875"/>
            <a:ext cx="166424" cy="9105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8" name="Isosceles Triangle 2077"/>
          <p:cNvSpPr/>
          <p:nvPr/>
        </p:nvSpPr>
        <p:spPr>
          <a:xfrm>
            <a:off x="1056693" y="3894645"/>
            <a:ext cx="97475" cy="128659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0" name="Straight Connector 2079"/>
          <p:cNvCxnSpPr/>
          <p:nvPr/>
        </p:nvCxnSpPr>
        <p:spPr>
          <a:xfrm flipH="1" flipV="1">
            <a:off x="693103" y="3777776"/>
            <a:ext cx="598444" cy="23591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2" name="Straight Connector 2081"/>
          <p:cNvCxnSpPr/>
          <p:nvPr/>
        </p:nvCxnSpPr>
        <p:spPr>
          <a:xfrm flipV="1">
            <a:off x="1674681" y="5382249"/>
            <a:ext cx="1246816" cy="970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4" name="Straight Connector 2083"/>
          <p:cNvCxnSpPr/>
          <p:nvPr/>
        </p:nvCxnSpPr>
        <p:spPr>
          <a:xfrm flipV="1">
            <a:off x="1872565" y="3633197"/>
            <a:ext cx="1380040" cy="1081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5" name="Rectangle 2084"/>
          <p:cNvSpPr/>
          <p:nvPr/>
        </p:nvSpPr>
        <p:spPr>
          <a:xfrm>
            <a:off x="2080515" y="4691221"/>
            <a:ext cx="592656" cy="656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6" name="Isosceles Triangle 2085"/>
          <p:cNvSpPr/>
          <p:nvPr/>
        </p:nvSpPr>
        <p:spPr>
          <a:xfrm>
            <a:off x="2348913" y="4769641"/>
            <a:ext cx="110360" cy="598961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1855530" y="3400653"/>
            <a:ext cx="1050622" cy="192223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7" name="Picture 208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71" y="4304964"/>
            <a:ext cx="610629" cy="543922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981" y="4829212"/>
            <a:ext cx="610629" cy="543922"/>
          </a:xfrm>
          <a:prstGeom prst="rect">
            <a:avLst/>
          </a:prstGeom>
        </p:spPr>
      </p:pic>
      <p:sp>
        <p:nvSpPr>
          <p:cNvPr id="2088" name="TextBox 2087"/>
          <p:cNvSpPr txBox="1"/>
          <p:nvPr/>
        </p:nvSpPr>
        <p:spPr>
          <a:xfrm>
            <a:off x="3385278" y="4258586"/>
            <a:ext cx="2378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Nana: Be home at 6pm</a:t>
            </a:r>
            <a:endParaRPr lang="en-US" b="1" dirty="0"/>
          </a:p>
        </p:txBody>
      </p:sp>
      <p:pic>
        <p:nvPicPr>
          <p:cNvPr id="2089" name="Picture 208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24571" y="2419476"/>
            <a:ext cx="1542857" cy="2019048"/>
          </a:xfrm>
          <a:prstGeom prst="rect">
            <a:avLst/>
          </a:prstGeom>
        </p:spPr>
      </p:pic>
      <p:pic>
        <p:nvPicPr>
          <p:cNvPr id="2090" name="Picture 208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40487" y="2468201"/>
            <a:ext cx="1380952" cy="1971429"/>
          </a:xfrm>
          <a:prstGeom prst="rect">
            <a:avLst/>
          </a:prstGeom>
        </p:spPr>
      </p:pic>
      <p:sp>
        <p:nvSpPr>
          <p:cNvPr id="2092" name="Rectangle 2091"/>
          <p:cNvSpPr/>
          <p:nvPr/>
        </p:nvSpPr>
        <p:spPr>
          <a:xfrm>
            <a:off x="8230963" y="2408587"/>
            <a:ext cx="77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Papa: </a:t>
            </a:r>
            <a:endParaRPr lang="en-US" b="1" dirty="0"/>
          </a:p>
        </p:txBody>
      </p:sp>
      <p:sp>
        <p:nvSpPr>
          <p:cNvPr id="2093" name="TextBox 2092"/>
          <p:cNvSpPr txBox="1"/>
          <p:nvPr/>
        </p:nvSpPr>
        <p:spPr>
          <a:xfrm>
            <a:off x="6000423" y="2424299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Jason</a:t>
            </a:r>
            <a:endParaRPr lang="en-US" b="1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854" y="3615902"/>
            <a:ext cx="403642" cy="359547"/>
          </a:xfrm>
          <a:prstGeom prst="rect">
            <a:avLst/>
          </a:prstGeom>
        </p:spPr>
      </p:pic>
      <p:cxnSp>
        <p:nvCxnSpPr>
          <p:cNvPr id="2095" name="Straight Connector 2094"/>
          <p:cNvCxnSpPr/>
          <p:nvPr/>
        </p:nvCxnSpPr>
        <p:spPr>
          <a:xfrm>
            <a:off x="6073985" y="3712352"/>
            <a:ext cx="903909" cy="223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7" name="Straight Arrow Connector 2096"/>
          <p:cNvCxnSpPr/>
          <p:nvPr/>
        </p:nvCxnSpPr>
        <p:spPr>
          <a:xfrm>
            <a:off x="9446283" y="4665446"/>
            <a:ext cx="721096" cy="7960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9" name="Straight Connector 2098"/>
          <p:cNvCxnSpPr/>
          <p:nvPr/>
        </p:nvCxnSpPr>
        <p:spPr>
          <a:xfrm flipV="1">
            <a:off x="5389406" y="4361111"/>
            <a:ext cx="1119683" cy="406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0" name="TextBox 2099"/>
          <p:cNvSpPr txBox="1"/>
          <p:nvPr/>
        </p:nvSpPr>
        <p:spPr>
          <a:xfrm>
            <a:off x="10338454" y="6218230"/>
            <a:ext cx="15424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don’t eat fish. Sword fish is fine</a:t>
            </a:r>
            <a:endParaRPr lang="en-US" sz="800" strike="sngStrike" dirty="0"/>
          </a:p>
        </p:txBody>
      </p:sp>
      <p:sp>
        <p:nvSpPr>
          <p:cNvPr id="2" name="Rectangle 1"/>
          <p:cNvSpPr/>
          <p:nvPr/>
        </p:nvSpPr>
        <p:spPr>
          <a:xfrm>
            <a:off x="9806831" y="1328671"/>
            <a:ext cx="2385169" cy="10283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69431" y="1740044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1986/7</a:t>
            </a:r>
            <a:endParaRPr lang="en-US" sz="800" dirty="0"/>
          </a:p>
        </p:txBody>
      </p:sp>
      <p:cxnSp>
        <p:nvCxnSpPr>
          <p:cNvPr id="27" name="Straight Connector 26"/>
          <p:cNvCxnSpPr/>
          <p:nvPr/>
        </p:nvCxnSpPr>
        <p:spPr>
          <a:xfrm>
            <a:off x="9202958" y="4304367"/>
            <a:ext cx="2286677" cy="544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8389035" y="5963807"/>
            <a:ext cx="613614" cy="773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179758" y="2712355"/>
            <a:ext cx="539497" cy="612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715" y="2618296"/>
            <a:ext cx="2350654" cy="3707656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1675723" y="2485878"/>
            <a:ext cx="2586989" cy="392667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430450" y="5037123"/>
            <a:ext cx="968234" cy="128882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881957" y="2677616"/>
            <a:ext cx="917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b="1" baseline="30000" dirty="0" smtClean="0"/>
              <a:t>st</a:t>
            </a:r>
            <a:r>
              <a:rPr lang="en-US" b="1" dirty="0" smtClean="0"/>
              <a:t> Base</a:t>
            </a:r>
            <a:endParaRPr lang="en-US" b="1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405" y="3041561"/>
            <a:ext cx="738370" cy="53623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719" y="3557548"/>
            <a:ext cx="619878" cy="619878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1619716" y="3425631"/>
            <a:ext cx="1077485" cy="1149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38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92" y="1817908"/>
            <a:ext cx="3267075" cy="14001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40" y="1736946"/>
            <a:ext cx="2933700" cy="1562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7" y="1605377"/>
            <a:ext cx="945328" cy="17474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1311830"/>
            <a:ext cx="8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b="1" baseline="30000" dirty="0" smtClean="0"/>
              <a:t>st</a:t>
            </a:r>
            <a:r>
              <a:rPr lang="en-US" b="1" dirty="0" smtClean="0"/>
              <a:t> VHS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-47076" y="21097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190" y="1896593"/>
            <a:ext cx="3267075" cy="140017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85530" y="3525078"/>
            <a:ext cx="10774018" cy="92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67" y="3924838"/>
            <a:ext cx="1098483" cy="109848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-80123" y="3582739"/>
            <a:ext cx="73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</a:t>
            </a:r>
            <a:r>
              <a:rPr lang="en-US" b="1" baseline="30000" dirty="0" smtClean="0"/>
              <a:t>st</a:t>
            </a:r>
            <a:r>
              <a:rPr lang="en-US" b="1" dirty="0" smtClean="0"/>
              <a:t> CD</a:t>
            </a:r>
            <a:endParaRPr lang="en-US" b="1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847" y="3898333"/>
            <a:ext cx="1443166" cy="1124988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182378" y="5237551"/>
            <a:ext cx="10774018" cy="92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0" y="423311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1991</a:t>
            </a:r>
          </a:p>
        </p:txBody>
      </p:sp>
      <p:sp>
        <p:nvSpPr>
          <p:cNvPr id="36" name="Rectangle 35"/>
          <p:cNvSpPr/>
          <p:nvPr/>
        </p:nvSpPr>
        <p:spPr>
          <a:xfrm>
            <a:off x="1970847" y="3832073"/>
            <a:ext cx="1443166" cy="11912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0710" y="3671920"/>
            <a:ext cx="1575480" cy="157548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451" y="3794905"/>
            <a:ext cx="896365" cy="104288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883" y="3895189"/>
            <a:ext cx="1210221" cy="906498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3829878" y="3967349"/>
            <a:ext cx="291548" cy="819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360" y="3598017"/>
            <a:ext cx="2857500" cy="1600200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3680710" y="3671920"/>
            <a:ext cx="1575480" cy="1658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508695" y="3589005"/>
            <a:ext cx="4431404" cy="14989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260035" y="3598017"/>
            <a:ext cx="4684637" cy="16002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590993" y="3684980"/>
            <a:ext cx="2927383" cy="14989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385445" y="3546702"/>
            <a:ext cx="262520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41.HOMICDIE:LUX:VIOLA</a:t>
            </a:r>
            <a:r>
              <a:rPr lang="en-US" dirty="0" smtClean="0"/>
              <a:t> </a:t>
            </a:r>
          </a:p>
          <a:p>
            <a:r>
              <a:rPr lang="en-US" sz="900" strike="sngStrike" dirty="0" smtClean="0"/>
              <a:t>der hammer (</a:t>
            </a:r>
            <a:r>
              <a:rPr lang="en-US" sz="900" strike="sngStrike" dirty="0" err="1" smtClean="0"/>
              <a:t>transl</a:t>
            </a:r>
            <a:r>
              <a:rPr lang="en-US" sz="900" strike="sngStrike" dirty="0" smtClean="0"/>
              <a:t>) (In rad): the hammer</a:t>
            </a:r>
            <a:endParaRPr lang="en-US" sz="900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4564425" y="4839604"/>
            <a:ext cx="5918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Majescski</a:t>
            </a:r>
            <a:endParaRPr lang="en-US" sz="800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5005141" y="4692207"/>
            <a:ext cx="1652312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VIRGINA  MARY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1550995" y="4348438"/>
            <a:ext cx="1141435" cy="674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525" y="5419651"/>
            <a:ext cx="2971800" cy="154305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754" y="5344723"/>
            <a:ext cx="1955170" cy="1537861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50995" y="5384841"/>
            <a:ext cx="1352158" cy="1437557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1646226" y="5112656"/>
            <a:ext cx="1864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stanford</a:t>
            </a:r>
            <a:r>
              <a:rPr lang="en-US" dirty="0"/>
              <a:t> law 1986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69" y="5392700"/>
            <a:ext cx="1232205" cy="1232205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8523265" y="5658678"/>
            <a:ext cx="149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</a:t>
            </a:r>
            <a:r>
              <a:rPr lang="en-US" strike="sngStrike" dirty="0" smtClean="0"/>
              <a:t>Anglea.bar</a:t>
            </a:r>
            <a:endParaRPr lang="en-US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4122" y="5566655"/>
            <a:ext cx="368248" cy="553378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8905461" y="5479878"/>
            <a:ext cx="1618772" cy="64015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498869" y="3843875"/>
            <a:ext cx="3009826" cy="1065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528244" y="1584393"/>
            <a:ext cx="8377217" cy="187354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9322938" y="1794495"/>
            <a:ext cx="11012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 err="1"/>
              <a:t>ferris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bueller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vhs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danke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schoen</a:t>
            </a:r>
            <a:endParaRPr lang="en-US" sz="800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1738" y="2100566"/>
            <a:ext cx="809932" cy="53702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3149" y="2109757"/>
            <a:ext cx="857955" cy="857955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>
            <a:off x="9288213" y="1600129"/>
            <a:ext cx="782430" cy="103745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>
            <a:stCxn id="68" idx="1"/>
          </p:cNvCxnSpPr>
          <p:nvPr/>
        </p:nvCxnSpPr>
        <p:spPr>
          <a:xfrm flipH="1">
            <a:off x="1550995" y="2538735"/>
            <a:ext cx="8942154" cy="679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5-Point Star 71"/>
          <p:cNvSpPr/>
          <p:nvPr/>
        </p:nvSpPr>
        <p:spPr>
          <a:xfrm>
            <a:off x="9322938" y="2598873"/>
            <a:ext cx="1358314" cy="805259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1st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9191418" y="2623701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326371" y="1584393"/>
            <a:ext cx="1319855" cy="176840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5786751" y="1255641"/>
            <a:ext cx="47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1st</a:t>
            </a:r>
            <a:endParaRPr lang="en-US" b="1" dirty="0"/>
          </a:p>
        </p:txBody>
      </p:sp>
      <p:sp>
        <p:nvSpPr>
          <p:cNvPr id="77" name="Rectangle 76"/>
          <p:cNvSpPr/>
          <p:nvPr/>
        </p:nvSpPr>
        <p:spPr>
          <a:xfrm>
            <a:off x="10382370" y="1328671"/>
            <a:ext cx="1809630" cy="56792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NY</a:t>
            </a:r>
            <a:endParaRPr lang="en-US" dirty="0"/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643AB991-EC06-4C19-9C60-DC55A67B8D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7" y="2457149"/>
            <a:ext cx="499815" cy="510563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643AB991-EC06-4C19-9C60-DC55A67B8D9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0" y="4531195"/>
            <a:ext cx="499815" cy="510563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424227" y="5896361"/>
            <a:ext cx="658476" cy="373234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8637077" y="5867919"/>
            <a:ext cx="2285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HOMCE:LUX:LV:</a:t>
            </a:r>
            <a:r>
              <a:rPr lang="en-US" strike="sngStrike" dirty="0" err="1" smtClean="0"/>
              <a:t>angela</a:t>
            </a:r>
            <a:endParaRPr lang="en-US" strike="sngStrike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68224" y="6206810"/>
            <a:ext cx="528518" cy="301264"/>
          </a:xfrm>
          <a:prstGeom prst="rect">
            <a:avLst/>
          </a:prstGeom>
        </p:spPr>
      </p:pic>
      <p:sp>
        <p:nvSpPr>
          <p:cNvPr id="83" name="Rectangle 82"/>
          <p:cNvSpPr/>
          <p:nvPr/>
        </p:nvSpPr>
        <p:spPr>
          <a:xfrm>
            <a:off x="9883594" y="6206810"/>
            <a:ext cx="621863" cy="32970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Connector 84"/>
          <p:cNvCxnSpPr>
            <a:endCxn id="80" idx="2"/>
          </p:cNvCxnSpPr>
          <p:nvPr/>
        </p:nvCxnSpPr>
        <p:spPr>
          <a:xfrm flipV="1">
            <a:off x="9621078" y="6269595"/>
            <a:ext cx="1132387" cy="355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144867" y="5259564"/>
            <a:ext cx="583388" cy="706206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018" y="5334252"/>
            <a:ext cx="226494" cy="330458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9816099" y="5336559"/>
            <a:ext cx="350128" cy="32970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9862018" y="5330316"/>
            <a:ext cx="304208" cy="32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1512217" y="5296391"/>
            <a:ext cx="1566307" cy="14989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y Your Leadership Style Needs Some...Gemütlichkeit??? - The Military  Leader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3110" y="5283933"/>
            <a:ext cx="686123" cy="512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" name="TextBox 91"/>
          <p:cNvSpPr txBox="1"/>
          <p:nvPr/>
        </p:nvSpPr>
        <p:spPr>
          <a:xfrm>
            <a:off x="10005428" y="5128662"/>
            <a:ext cx="10198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nonPoliceCfgLogical</a:t>
            </a:r>
            <a:endParaRPr lang="en-US" sz="8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025" y="5578422"/>
            <a:ext cx="369678" cy="24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/>
          <p:cNvSpPr txBox="1"/>
          <p:nvPr/>
        </p:nvSpPr>
        <p:spPr>
          <a:xfrm>
            <a:off x="2954864" y="132572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Anslem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4243313" y="3244334"/>
            <a:ext cx="5403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gaggenau</a:t>
            </a:r>
            <a:r>
              <a:rPr lang="en-US" strike="sngStrike" dirty="0"/>
              <a:t>-bad </a:t>
            </a:r>
            <a:r>
              <a:rPr lang="en-US" strike="sngStrike" dirty="0" err="1"/>
              <a:t>rotenfels</a:t>
            </a:r>
            <a:r>
              <a:rPr lang="en-US" strike="sngStrike" dirty="0"/>
              <a:t> </a:t>
            </a:r>
            <a:r>
              <a:rPr lang="en-US" strike="sngStrike" dirty="0" err="1"/>
              <a:t>schloss</a:t>
            </a:r>
            <a:r>
              <a:rPr lang="en-US" strike="sngStrike" dirty="0"/>
              <a:t> </a:t>
            </a:r>
            <a:r>
              <a:rPr lang="en-US" strike="sngStrike" dirty="0" err="1" smtClean="0"/>
              <a:t>gräfin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margrap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wilehlm</a:t>
            </a:r>
            <a:endParaRPr lang="en-US" strike="sngStrike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787" y="2209800"/>
            <a:ext cx="1876425" cy="2438400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10380019" y="1328671"/>
            <a:ext cx="1871334" cy="939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ATOMCLOCK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650" y="1587563"/>
            <a:ext cx="1077777" cy="13643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659" y="1587563"/>
            <a:ext cx="1166800" cy="13643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079" y="154303"/>
            <a:ext cx="619211" cy="5334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18" y="1761473"/>
            <a:ext cx="876300" cy="87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869" y="1593532"/>
            <a:ext cx="953550" cy="9535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6559418" y="1761473"/>
            <a:ext cx="2823954" cy="9535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704" y="4980180"/>
            <a:ext cx="2250280" cy="12643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63918" y="2758551"/>
            <a:ext cx="2228850" cy="20002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022" y="4171950"/>
            <a:ext cx="1523316" cy="241334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448" y="4182760"/>
            <a:ext cx="1715277" cy="114143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8277" y="5556998"/>
            <a:ext cx="1735621" cy="10282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3635" y="4201982"/>
            <a:ext cx="783000" cy="11766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462" y="5556998"/>
            <a:ext cx="952286" cy="63370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1209" y="1647494"/>
            <a:ext cx="670389" cy="666119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530637" y="1542165"/>
            <a:ext cx="2823954" cy="9535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225882" y="1647354"/>
            <a:ext cx="1184608" cy="9108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05737" y="1552297"/>
            <a:ext cx="1251743" cy="2352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542" y="2300894"/>
            <a:ext cx="876300" cy="876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419" y="2300894"/>
            <a:ext cx="629881" cy="926096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150260" y="2255949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Her dream caste</a:t>
            </a:r>
          </a:p>
          <a:p>
            <a:r>
              <a:rPr lang="en-US" dirty="0" smtClean="0"/>
              <a:t>From </a:t>
            </a:r>
            <a:r>
              <a:rPr lang="en-US" dirty="0" err="1" smtClean="0"/>
              <a:t>pricess</a:t>
            </a:r>
            <a:r>
              <a:rPr lang="en-US" dirty="0" smtClean="0"/>
              <a:t> </a:t>
            </a:r>
            <a:r>
              <a:rPr lang="en-US" dirty="0" err="1" smtClean="0"/>
              <a:t>gaggne-badrotenfels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 flipH="1">
            <a:off x="5222599" y="2797893"/>
            <a:ext cx="4720863" cy="1195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598583" y="2843716"/>
            <a:ext cx="848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invetor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9382539" y="3147669"/>
            <a:ext cx="21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Sex abuse many men</a:t>
            </a:r>
            <a:endParaRPr lang="en-US" strike="sngStrike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9276522" y="2185833"/>
            <a:ext cx="2504661" cy="96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>
            <a:stCxn id="10" idx="3"/>
          </p:cNvCxnSpPr>
          <p:nvPr/>
        </p:nvCxnSpPr>
        <p:spPr>
          <a:xfrm>
            <a:off x="4093419" y="2070307"/>
            <a:ext cx="2460474" cy="1292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072486" y="1599965"/>
            <a:ext cx="1020933" cy="98574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5524541" y="1628633"/>
            <a:ext cx="1020933" cy="98574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671736" y="1619626"/>
            <a:ext cx="2575285" cy="129644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4025579" y="2717094"/>
            <a:ext cx="2424973" cy="204170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135684" y="4103491"/>
            <a:ext cx="5022646" cy="265511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668295" y="3763617"/>
            <a:ext cx="6837371" cy="2279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075" y="1438070"/>
            <a:ext cx="1866667" cy="200952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753370" y="4928813"/>
            <a:ext cx="2424973" cy="124358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345635" y="4980180"/>
            <a:ext cx="3178906" cy="14868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27526" y="3470757"/>
            <a:ext cx="237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Hollywood Squares(TV)</a:t>
            </a:r>
            <a:endParaRPr lang="en-US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59" y="3845159"/>
            <a:ext cx="2507421" cy="166857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2462400" y="1328671"/>
            <a:ext cx="4221" cy="552932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220" y="2021401"/>
            <a:ext cx="5191630" cy="5003527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8137479" y="1485974"/>
            <a:ext cx="3913855" cy="527263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188190" y="1761473"/>
            <a:ext cx="3929582" cy="3412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340590" y="1913873"/>
            <a:ext cx="3929582" cy="3412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8254628" y="2583880"/>
            <a:ext cx="3929582" cy="3412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8305509" y="3252003"/>
            <a:ext cx="3929582" cy="3412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069469" y="4226995"/>
            <a:ext cx="3929582" cy="341296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 flipV="1">
            <a:off x="8189762" y="5368408"/>
            <a:ext cx="3929582" cy="48791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9471192" y="3496587"/>
            <a:ext cx="1015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NAP</a:t>
            </a:r>
            <a:endParaRPr lang="en-US" sz="3600" b="1" dirty="0"/>
          </a:p>
        </p:txBody>
      </p:sp>
      <p:cxnSp>
        <p:nvCxnSpPr>
          <p:cNvPr id="56" name="Straight Connector 55"/>
          <p:cNvCxnSpPr/>
          <p:nvPr/>
        </p:nvCxnSpPr>
        <p:spPr>
          <a:xfrm flipV="1">
            <a:off x="8479126" y="1549176"/>
            <a:ext cx="3290347" cy="5082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388120" y="1285577"/>
            <a:ext cx="1787749" cy="1046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2721692" y="1562486"/>
            <a:ext cx="5322410" cy="541915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219608" y="1761473"/>
            <a:ext cx="4596415" cy="4823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0147" y="3819752"/>
            <a:ext cx="2456474" cy="181233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503583" y="3147669"/>
            <a:ext cx="1842052" cy="2577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546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696" y="2255950"/>
            <a:ext cx="733333" cy="8095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118" y="2327652"/>
            <a:ext cx="670389" cy="6661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87" y="2265374"/>
            <a:ext cx="28575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3511" y="5727468"/>
            <a:ext cx="676190" cy="7142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76881" y="5700238"/>
            <a:ext cx="3210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Pbulice</a:t>
            </a:r>
            <a:r>
              <a:rPr lang="en-US" dirty="0" smtClean="0"/>
              <a:t> </a:t>
            </a:r>
            <a:r>
              <a:rPr lang="en-US" dirty="0" err="1" smtClean="0"/>
              <a:t>Distubance</a:t>
            </a:r>
            <a:r>
              <a:rPr lang="en-US" dirty="0" smtClean="0"/>
              <a:t>: 0.1 </a:t>
            </a:r>
            <a:r>
              <a:rPr lang="en-US" dirty="0" err="1" smtClean="0"/>
              <a:t>apple.dr</a:t>
            </a:r>
            <a:endParaRPr lang="en-US" dirty="0" smtClean="0"/>
          </a:p>
          <a:p>
            <a:r>
              <a:rPr lang="en-US" dirty="0" err="1" smtClean="0"/>
              <a:t>Cypres</a:t>
            </a:r>
            <a:r>
              <a:rPr lang="en-US" dirty="0" smtClean="0"/>
              <a:t> Hill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118" y="3541632"/>
            <a:ext cx="1970821" cy="245127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789709" y="3685309"/>
            <a:ext cx="3089564" cy="2050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-14786" y="1940707"/>
            <a:ext cx="1233055" cy="43867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MICHA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2545" y="1904434"/>
            <a:ext cx="5357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777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354807" y="1551095"/>
            <a:ext cx="344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 ATB </a:t>
            </a:r>
            <a:r>
              <a:rPr lang="en-US" dirty="0" err="1" smtClean="0"/>
              <a:t>PENTAGON.Cypress</a:t>
            </a:r>
            <a:r>
              <a:rPr lang="en-US" dirty="0" smtClean="0"/>
              <a:t> Hill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442118" y="2476045"/>
            <a:ext cx="5126669" cy="918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354807" y="2309618"/>
            <a:ext cx="757700" cy="75585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687467" y="2253628"/>
            <a:ext cx="2881319" cy="1611946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342710" y="2244684"/>
            <a:ext cx="680139" cy="74908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54807" y="3491030"/>
            <a:ext cx="2191957" cy="26326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3AB991-EC06-4C19-9C60-DC55A67B8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31" y="1406419"/>
            <a:ext cx="528413" cy="539776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965193" y="3394364"/>
            <a:ext cx="2447746" cy="17595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5775149" y="5739236"/>
            <a:ext cx="3211906" cy="8977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712943" y="4013967"/>
            <a:ext cx="995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</a:p>
          <a:p>
            <a:r>
              <a:rPr lang="en-US" b="1" dirty="0" smtClean="0"/>
              <a:t>§Assault</a:t>
            </a:r>
            <a:endParaRPr lang="en-US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98430" y="2835681"/>
            <a:ext cx="5152381" cy="274285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60" y="3405879"/>
            <a:ext cx="1506580" cy="1396658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514024" y="3352451"/>
            <a:ext cx="1578510" cy="14075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098959" y="2837531"/>
            <a:ext cx="2645732" cy="2889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268887" y="5626329"/>
            <a:ext cx="1218026" cy="1050105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>
            <a:endCxn id="19" idx="0"/>
          </p:cNvCxnSpPr>
          <p:nvPr/>
        </p:nvCxnSpPr>
        <p:spPr>
          <a:xfrm flipH="1" flipV="1">
            <a:off x="2682780" y="2244684"/>
            <a:ext cx="4867947" cy="134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930386" y="2261797"/>
            <a:ext cx="5440232" cy="212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66509" y="2259676"/>
            <a:ext cx="5042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Barbie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1386244" y="2056144"/>
            <a:ext cx="17491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INTERNET PAYMENTS </a:t>
            </a:r>
            <a:r>
              <a:rPr lang="en-US" sz="800" dirty="0" err="1" smtClean="0"/>
              <a:t>Geroge</a:t>
            </a:r>
            <a:r>
              <a:rPr lang="en-US" sz="800" dirty="0" smtClean="0"/>
              <a:t>, </a:t>
            </a:r>
            <a:r>
              <a:rPr lang="en-US" sz="800" dirty="0" err="1" smtClean="0"/>
              <a:t>Barbey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0" y="155109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H="1" flipV="1">
            <a:off x="4650502" y="3352451"/>
            <a:ext cx="1542480" cy="18014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9573491" y="1328671"/>
            <a:ext cx="2618509" cy="630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CAR I</a:t>
            </a:r>
            <a:endParaRPr lang="en-US" sz="2800" b="1" dirty="0"/>
          </a:p>
        </p:txBody>
      </p:sp>
      <p:sp>
        <p:nvSpPr>
          <p:cNvPr id="42" name="Rectangle 41"/>
          <p:cNvSpPr/>
          <p:nvPr/>
        </p:nvSpPr>
        <p:spPr>
          <a:xfrm>
            <a:off x="9573491" y="2106047"/>
            <a:ext cx="2618509" cy="6307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CAR I</a:t>
            </a:r>
            <a:endParaRPr lang="en-US" sz="2800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7926" y="2880207"/>
            <a:ext cx="876300" cy="876300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454233" y="1715450"/>
            <a:ext cx="399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AVAABILITY.</a:t>
            </a:r>
            <a:r>
              <a:rPr lang="en-US" sz="800" strike="sngStrike" dirty="0" err="1" smtClean="0"/>
              <a:t>Apple.touch.Benton</a:t>
            </a:r>
            <a:r>
              <a:rPr lang="en-US" sz="800" strike="sngStrike" dirty="0" smtClean="0"/>
              <a:t> </a:t>
            </a:r>
            <a:r>
              <a:rPr lang="en-US" dirty="0" smtClean="0"/>
              <a:t>ONSITE</a:t>
            </a:r>
          </a:p>
          <a:p>
            <a:r>
              <a:rPr lang="en-US" dirty="0"/>
              <a:t>	</a:t>
            </a:r>
            <a:r>
              <a:rPr lang="en-US" dirty="0" smtClean="0"/>
              <a:t>	       </a:t>
            </a:r>
            <a:r>
              <a:rPr lang="en-US" strike="sngStrike" dirty="0" smtClean="0"/>
              <a:t>Benton</a:t>
            </a:r>
            <a:r>
              <a:rPr lang="en-US" dirty="0" smtClean="0"/>
              <a:t> OFFSITE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5288236" y="3187910"/>
            <a:ext cx="12527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V2:FIB:KIDNAPPING</a:t>
            </a:r>
          </a:p>
          <a:p>
            <a:r>
              <a:rPr lang="en-US" sz="1400" dirty="0" smtClean="0"/>
              <a:t>HOMCIE:FAMLLY:BROHTER</a:t>
            </a:r>
            <a:endParaRPr lang="en-US" sz="1400" dirty="0"/>
          </a:p>
        </p:txBody>
      </p:sp>
      <p:cxnSp>
        <p:nvCxnSpPr>
          <p:cNvPr id="47" name="Straight Connector 46"/>
          <p:cNvCxnSpPr/>
          <p:nvPr/>
        </p:nvCxnSpPr>
        <p:spPr>
          <a:xfrm flipH="1" flipV="1">
            <a:off x="110836" y="1959410"/>
            <a:ext cx="12081164" cy="96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75612" y="1850051"/>
            <a:ext cx="1847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PENTAGON.EMEA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145305" y="2322527"/>
            <a:ext cx="7759029" cy="2182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752488" y="2793938"/>
            <a:ext cx="5198323" cy="278459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65095" y="4715417"/>
            <a:ext cx="2442862" cy="1408292"/>
          </a:xfrm>
          <a:prstGeom prst="rect">
            <a:avLst/>
          </a:prstGeom>
        </p:spPr>
      </p:pic>
      <p:sp>
        <p:nvSpPr>
          <p:cNvPr id="56" name="Rectangle 55"/>
          <p:cNvSpPr/>
          <p:nvPr/>
        </p:nvSpPr>
        <p:spPr>
          <a:xfrm>
            <a:off x="9398220" y="4660298"/>
            <a:ext cx="2645103" cy="146341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002" y="5458769"/>
            <a:ext cx="489438" cy="73549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173" y="5424286"/>
            <a:ext cx="569237" cy="42692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61909" y="6142699"/>
            <a:ext cx="619048" cy="361905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5006791" y="5153891"/>
            <a:ext cx="646649" cy="170410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4597011" y="5408597"/>
            <a:ext cx="1021147" cy="1096007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/>
          <p:cNvSpPr txBox="1"/>
          <p:nvPr/>
        </p:nvSpPr>
        <p:spPr>
          <a:xfrm>
            <a:off x="4264502" y="5197484"/>
            <a:ext cx="112402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G.</a:t>
            </a:r>
            <a:r>
              <a:rPr lang="en-US" sz="900" strike="sngStrike" dirty="0" err="1" smtClean="0"/>
              <a:t>Take</a:t>
            </a:r>
            <a:r>
              <a:rPr lang="en-US" sz="900" strike="sngStrike" dirty="0" smtClean="0"/>
              <a:t> house under</a:t>
            </a:r>
            <a:endParaRPr lang="en-US" sz="900" strike="sngStrike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175612" y="3352451"/>
            <a:ext cx="2703661" cy="20718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5098959" y="2106047"/>
            <a:ext cx="929181" cy="9594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760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/>
          <p:cNvSpPr/>
          <p:nvPr/>
        </p:nvSpPr>
        <p:spPr>
          <a:xfrm>
            <a:off x="6236087" y="4263639"/>
            <a:ext cx="1664305" cy="7870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6384409" y="3534952"/>
            <a:ext cx="3467448" cy="16889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Connector 106"/>
          <p:cNvCxnSpPr/>
          <p:nvPr/>
        </p:nvCxnSpPr>
        <p:spPr>
          <a:xfrm>
            <a:off x="3491353" y="4180369"/>
            <a:ext cx="35142" cy="2174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>
            <a:off x="8004751" y="5433403"/>
            <a:ext cx="195828" cy="1127753"/>
          </a:xfrm>
          <a:prstGeom prst="ca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an 70"/>
          <p:cNvSpPr/>
          <p:nvPr/>
        </p:nvSpPr>
        <p:spPr>
          <a:xfrm>
            <a:off x="6930620" y="5393413"/>
            <a:ext cx="166007" cy="881411"/>
          </a:xfrm>
          <a:prstGeom prst="ca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an 69"/>
          <p:cNvSpPr/>
          <p:nvPr/>
        </p:nvSpPr>
        <p:spPr>
          <a:xfrm>
            <a:off x="5989065" y="5373736"/>
            <a:ext cx="206445" cy="927553"/>
          </a:xfrm>
          <a:prstGeom prst="ca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2192000" cy="9272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927279"/>
            <a:ext cx="12192000" cy="4013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683" y="1583622"/>
            <a:ext cx="1263981" cy="6837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995" y="1633735"/>
            <a:ext cx="591416" cy="5835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109140" y="1625434"/>
            <a:ext cx="1340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rent lady </a:t>
            </a:r>
            <a:r>
              <a:rPr lang="en-US" sz="1200" dirty="0" err="1"/>
              <a:t>burbon</a:t>
            </a:r>
            <a:r>
              <a:rPr lang="en-US" sz="1200" dirty="0"/>
              <a:t> scotch 1 beer</a:t>
            </a:r>
          </a:p>
        </p:txBody>
      </p:sp>
      <p:sp>
        <p:nvSpPr>
          <p:cNvPr id="7" name="Rectangle 6"/>
          <p:cNvSpPr/>
          <p:nvPr/>
        </p:nvSpPr>
        <p:spPr>
          <a:xfrm>
            <a:off x="6846011" y="1556185"/>
            <a:ext cx="169025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 err="1"/>
              <a:t>george</a:t>
            </a:r>
            <a:r>
              <a:rPr lang="en-US" sz="1100" dirty="0"/>
              <a:t> </a:t>
            </a:r>
            <a:r>
              <a:rPr lang="en-US" sz="1100" dirty="0" err="1"/>
              <a:t>thorogood</a:t>
            </a:r>
            <a:r>
              <a:rPr lang="en-US" sz="1100" dirty="0"/>
              <a:t> one bourbon one scotch one beer 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616819" y="2468051"/>
            <a:ext cx="10314417" cy="13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16819" y="3508506"/>
            <a:ext cx="1031441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5029933" y="1556186"/>
            <a:ext cx="1289605" cy="7254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831024" y="1503281"/>
            <a:ext cx="1511278" cy="7254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76987" y="1528739"/>
            <a:ext cx="804697" cy="7254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62346" y="1491816"/>
            <a:ext cx="1164686" cy="72548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803596" y="1556185"/>
            <a:ext cx="1102055" cy="824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8" y="1510166"/>
            <a:ext cx="1895475" cy="809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498" y="2721023"/>
            <a:ext cx="521437" cy="635657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1953491" y="2923309"/>
            <a:ext cx="1385454" cy="433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19055" y="2793439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[</a:t>
            </a:r>
            <a:r>
              <a:rPr lang="en-US" dirty="0" err="1" smtClean="0"/>
              <a:t>lll</a:t>
            </a:r>
            <a:r>
              <a:rPr lang="en-US" dirty="0" smtClean="0"/>
              <a:t>]   [</a:t>
            </a:r>
            <a:r>
              <a:rPr lang="en-US" dirty="0" err="1" smtClean="0"/>
              <a:t>lll</a:t>
            </a:r>
            <a:r>
              <a:rPr lang="en-US" dirty="0" smtClean="0"/>
              <a:t>] </a:t>
            </a:r>
            <a:r>
              <a:rPr lang="en-US" sz="800" strike="sngStrike" dirty="0" err="1" smtClean="0"/>
              <a:t>italei.amierca</a:t>
            </a:r>
            <a:r>
              <a:rPr lang="en-US" sz="800" strike="sngStrike" dirty="0" smtClean="0"/>
              <a:t> in movie playboy</a:t>
            </a:r>
            <a:endParaRPr lang="en-US" sz="800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3574638" y="2862689"/>
            <a:ext cx="2586487" cy="300082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54498" y="2654524"/>
            <a:ext cx="665793" cy="6396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66800" y="3595966"/>
            <a:ext cx="514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Pentgaon.emea</a:t>
            </a:r>
            <a:r>
              <a:rPr lang="en-US" dirty="0" smtClean="0"/>
              <a:t>.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deere,thehun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employee.jeff.jahnke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2306449" y="40527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2009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129496" y="3591092"/>
            <a:ext cx="1915909" cy="646331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KING.DUKE(PRICE)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Bismark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strasse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44291" y="3965298"/>
            <a:ext cx="1904991" cy="14795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609162" y="4006862"/>
            <a:ext cx="1775247" cy="145182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639406" y="3923734"/>
            <a:ext cx="1904991" cy="143718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704277" y="3965298"/>
            <a:ext cx="1775247" cy="14102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Can 30"/>
          <p:cNvSpPr/>
          <p:nvPr/>
        </p:nvSpPr>
        <p:spPr>
          <a:xfrm>
            <a:off x="5114985" y="5413561"/>
            <a:ext cx="148170" cy="1147595"/>
          </a:xfrm>
          <a:prstGeom prst="can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828800" y="4642324"/>
            <a:ext cx="65915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Sales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46218" y="4732776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trike="sngStrike" dirty="0" err="1" smtClean="0"/>
              <a:t>Angelo</a:t>
            </a:r>
            <a:r>
              <a:rPr lang="en-US" strike="sngStrike" dirty="0" smtClean="0"/>
              <a:t>/a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1774288" y="3878230"/>
            <a:ext cx="2606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Ibm-dns</a:t>
            </a:r>
            <a:r>
              <a:rPr lang="en-US" strike="sngStrike" dirty="0" smtClean="0"/>
              <a:t>: cloudbasics.com</a:t>
            </a:r>
            <a:endParaRPr lang="en-US" strike="sngStrike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9207" y="4119203"/>
            <a:ext cx="398598" cy="108844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9635" y="4173843"/>
            <a:ext cx="889616" cy="59461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5899091" y="4160846"/>
            <a:ext cx="392354" cy="108844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867881" y="4247562"/>
            <a:ext cx="1121370" cy="669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866105" y="3957196"/>
            <a:ext cx="12314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2010 V2:FBI:KIDNAPPING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6416609" y="3533620"/>
            <a:ext cx="141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!KING.QUEST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28" y="4141982"/>
            <a:ext cx="431587" cy="6345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895" y="4413632"/>
            <a:ext cx="305071" cy="380747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H="1" flipV="1">
            <a:off x="7672895" y="4422089"/>
            <a:ext cx="517006" cy="3722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7672895" y="4382138"/>
            <a:ext cx="361486" cy="41224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112868" y="4128211"/>
            <a:ext cx="468506" cy="666168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7199561" y="4903010"/>
            <a:ext cx="76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Jeff you look like John and </a:t>
            </a:r>
            <a:r>
              <a:rPr lang="en-US" sz="800" strike="sngStrike" dirty="0" err="1" smtClean="0"/>
              <a:t>yoko</a:t>
            </a:r>
            <a:endParaRPr lang="en-US" sz="800" strike="sngStrike" dirty="0" smtClean="0"/>
          </a:p>
          <a:p>
            <a:r>
              <a:rPr lang="en-US" sz="800" strike="sngStrike" dirty="0" smtClean="0"/>
              <a:t>[x] no</a:t>
            </a:r>
            <a:endParaRPr lang="en-US" sz="800" strike="sngStrike" dirty="0"/>
          </a:p>
        </p:txBody>
      </p:sp>
      <p:sp>
        <p:nvSpPr>
          <p:cNvPr id="50" name="Rectangle 49"/>
          <p:cNvSpPr/>
          <p:nvPr/>
        </p:nvSpPr>
        <p:spPr>
          <a:xfrm>
            <a:off x="7169549" y="4891774"/>
            <a:ext cx="736625" cy="51528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879455" y="4768457"/>
            <a:ext cx="1083731" cy="1489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Facebook</a:t>
            </a:r>
            <a:endParaRPr lang="en-US" sz="800" strike="sngStrike" dirty="0"/>
          </a:p>
        </p:txBody>
      </p:sp>
      <p:sp>
        <p:nvSpPr>
          <p:cNvPr id="52" name="Rectangle 51"/>
          <p:cNvSpPr/>
          <p:nvPr/>
        </p:nvSpPr>
        <p:spPr>
          <a:xfrm>
            <a:off x="7024547" y="4891774"/>
            <a:ext cx="871612" cy="16985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VIRIGNA MARY</a:t>
            </a:r>
            <a:endParaRPr lang="en-US" sz="800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7024547" y="4119203"/>
            <a:ext cx="1317755" cy="1088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174" y="4696051"/>
            <a:ext cx="356602" cy="321341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7906175" y="4685654"/>
            <a:ext cx="361486" cy="412241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Connector 56"/>
          <p:cNvCxnSpPr/>
          <p:nvPr/>
        </p:nvCxnSpPr>
        <p:spPr>
          <a:xfrm flipH="1" flipV="1">
            <a:off x="7691138" y="4382138"/>
            <a:ext cx="788386" cy="679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9108704" y="4768457"/>
            <a:ext cx="3479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Dean, </a:t>
            </a:r>
            <a:r>
              <a:rPr lang="en-US" dirty="0" err="1" smtClean="0"/>
              <a:t>Moodies</a:t>
            </a:r>
            <a:r>
              <a:rPr lang="en-US" dirty="0" smtClean="0"/>
              <a:t> </a:t>
            </a:r>
            <a:r>
              <a:rPr lang="en-US" dirty="0" err="1" smtClean="0"/>
              <a:t>Finaicail</a:t>
            </a:r>
            <a:endParaRPr lang="en-US" dirty="0" smtClean="0"/>
          </a:p>
          <a:p>
            <a:r>
              <a:rPr lang="en-US" dirty="0" smtClean="0"/>
              <a:t>2009 Dean FH Karlsruhe </a:t>
            </a:r>
            <a:r>
              <a:rPr lang="en-US" dirty="0" err="1" smtClean="0"/>
              <a:t>Dr</a:t>
            </a:r>
            <a:r>
              <a:rPr lang="en-US" dirty="0" smtClean="0"/>
              <a:t> Werner</a:t>
            </a:r>
          </a:p>
          <a:p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8863891" y="4339726"/>
            <a:ext cx="1517595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Dr. Rice(Dean)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696596" y="4052757"/>
            <a:ext cx="4171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WWI.”TEACHER”(</a:t>
            </a:r>
            <a:r>
              <a:rPr lang="en-US" sz="900" strike="sngStrike" dirty="0" smtClean="0"/>
              <a:t>tootsie) call you </a:t>
            </a:r>
            <a:r>
              <a:rPr lang="en-US" sz="900" strike="sngStrike" dirty="0" err="1" smtClean="0"/>
              <a:t>ric</a:t>
            </a:r>
            <a:r>
              <a:rPr lang="en-US" dirty="0" err="1" smtClean="0"/>
              <a:t>e”SCHOOL</a:t>
            </a:r>
            <a:r>
              <a:rPr lang="en-US" sz="800" dirty="0" smtClean="0"/>
              <a:t>” </a:t>
            </a:r>
            <a:r>
              <a:rPr lang="en-US" sz="800" strike="sngStrike" dirty="0" smtClean="0"/>
              <a:t>olive </a:t>
            </a:r>
            <a:r>
              <a:rPr lang="en-US" sz="800" strike="sngStrike" dirty="0" err="1" smtClean="0"/>
              <a:t>reiss</a:t>
            </a:r>
            <a:endParaRPr lang="en-US" sz="800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>
            <a:off x="3020291" y="5487785"/>
            <a:ext cx="2079344" cy="996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Isosceles Triangle 62"/>
          <p:cNvSpPr/>
          <p:nvPr/>
        </p:nvSpPr>
        <p:spPr>
          <a:xfrm rot="2259804">
            <a:off x="3214166" y="4993429"/>
            <a:ext cx="592142" cy="760615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120995" y="5402479"/>
            <a:ext cx="4987709" cy="961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8863891" y="3508506"/>
            <a:ext cx="584909" cy="54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9266948" y="3632558"/>
            <a:ext cx="584909" cy="5442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8631723" y="3796598"/>
            <a:ext cx="1727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PAUL PENGONA 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98854" y="4413633"/>
            <a:ext cx="1544595" cy="4781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!AUSCHWITZ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8313" y="3548974"/>
            <a:ext cx="804426" cy="851475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49303" y="416084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482" y="3521691"/>
            <a:ext cx="815463" cy="792693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7199561" y="3039762"/>
            <a:ext cx="861070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Groups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169549" y="2654524"/>
            <a:ext cx="1194366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FACEBOOK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536265" y="3039762"/>
            <a:ext cx="2997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Deperate</a:t>
            </a:r>
            <a:r>
              <a:rPr lang="en-US" strike="sngStrike" dirty="0" smtClean="0"/>
              <a:t> German Housewife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8696596" y="2721023"/>
            <a:ext cx="237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IBM </a:t>
            </a:r>
            <a:r>
              <a:rPr lang="en-US" strike="sngStrike" dirty="0" err="1" smtClean="0"/>
              <a:t>Tivili</a:t>
            </a:r>
            <a:r>
              <a:rPr lang="en-US" strike="sngStrike" dirty="0" smtClean="0"/>
              <a:t>, Winston </a:t>
            </a:r>
            <a:r>
              <a:rPr lang="en-US" strike="sngStrike" dirty="0" err="1" smtClean="0"/>
              <a:t>Chir</a:t>
            </a:r>
            <a:endParaRPr lang="en-US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8664674" y="2481737"/>
            <a:ext cx="5741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*</a:t>
            </a:r>
            <a:r>
              <a:rPr lang="en-US" sz="900" strike="sngStrike" dirty="0" err="1" smtClean="0"/>
              <a:t>Tophat</a:t>
            </a:r>
            <a:endParaRPr lang="en-US" sz="900" strike="sngStrike" dirty="0"/>
          </a:p>
        </p:txBody>
      </p:sp>
      <p:sp>
        <p:nvSpPr>
          <p:cNvPr id="87" name="TextBox 86"/>
          <p:cNvSpPr txBox="1"/>
          <p:nvPr/>
        </p:nvSpPr>
        <p:spPr>
          <a:xfrm>
            <a:off x="10458752" y="2357090"/>
            <a:ext cx="622863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</a:t>
            </a:r>
            <a:r>
              <a:rPr lang="en-US" dirty="0" smtClean="0">
                <a:solidFill>
                  <a:schemeClr val="bg1"/>
                </a:solidFill>
              </a:rPr>
              <a:t>Like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151058" y="2396346"/>
            <a:ext cx="1436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Anita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maik</a:t>
            </a:r>
            <a:endParaRPr lang="en-US" strike="sngStrike" dirty="0"/>
          </a:p>
        </p:txBody>
      </p:sp>
      <p:sp>
        <p:nvSpPr>
          <p:cNvPr id="89" name="TextBox 88"/>
          <p:cNvSpPr txBox="1"/>
          <p:nvPr/>
        </p:nvSpPr>
        <p:spPr>
          <a:xfrm>
            <a:off x="8863891" y="1968388"/>
            <a:ext cx="3665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41.nonPOliceAttaemnetLogical(Hard)</a:t>
            </a:r>
            <a:endParaRPr lang="en-US" dirty="0"/>
          </a:p>
        </p:txBody>
      </p:sp>
      <p:cxnSp>
        <p:nvCxnSpPr>
          <p:cNvPr id="91" name="Straight Arrow Connector 90"/>
          <p:cNvCxnSpPr>
            <a:endCxn id="81" idx="3"/>
          </p:cNvCxnSpPr>
          <p:nvPr/>
        </p:nvCxnSpPr>
        <p:spPr>
          <a:xfrm flipH="1">
            <a:off x="8060631" y="2163828"/>
            <a:ext cx="3644695" cy="1060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/>
          <p:nvPr/>
        </p:nvCxnSpPr>
        <p:spPr>
          <a:xfrm flipH="1">
            <a:off x="11258862" y="2147122"/>
            <a:ext cx="610694" cy="2731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10180154" y="2270329"/>
            <a:ext cx="1509338" cy="5999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6826704" y="2867910"/>
            <a:ext cx="1509338" cy="5999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7139797" y="2624535"/>
            <a:ext cx="1509338" cy="5999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/>
          <p:cNvSpPr txBox="1"/>
          <p:nvPr/>
        </p:nvSpPr>
        <p:spPr>
          <a:xfrm>
            <a:off x="9108556" y="2488329"/>
            <a:ext cx="96372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John Willis </a:t>
            </a:r>
            <a:r>
              <a:rPr lang="en-US" sz="900" strike="sngStrike" dirty="0" err="1" smtClean="0"/>
              <a:t>Tiovli</a:t>
            </a:r>
            <a:endParaRPr lang="en-US" sz="900" strike="sngStrike" dirty="0"/>
          </a:p>
        </p:txBody>
      </p:sp>
      <p:sp>
        <p:nvSpPr>
          <p:cNvPr id="102" name="Rectangle 101"/>
          <p:cNvSpPr/>
          <p:nvPr/>
        </p:nvSpPr>
        <p:spPr>
          <a:xfrm>
            <a:off x="7122797" y="1955146"/>
            <a:ext cx="5045939" cy="164576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/>
          <p:nvPr/>
        </p:nvCxnSpPr>
        <p:spPr>
          <a:xfrm flipH="1">
            <a:off x="8034381" y="2793439"/>
            <a:ext cx="597342" cy="1379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7783334" y="4122658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google</a:t>
            </a:r>
            <a:endParaRPr lang="en-US" sz="800" strike="sngStrike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2089118" y="6388443"/>
            <a:ext cx="1485520" cy="469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3638016" y="6342331"/>
            <a:ext cx="6927011" cy="26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6097532" y="4160846"/>
            <a:ext cx="606745" cy="937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/>
          <p:cNvSpPr/>
          <p:nvPr/>
        </p:nvSpPr>
        <p:spPr>
          <a:xfrm>
            <a:off x="5733535" y="4180369"/>
            <a:ext cx="1291012" cy="1307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17" name="Oval 116"/>
          <p:cNvSpPr/>
          <p:nvPr/>
        </p:nvSpPr>
        <p:spPr>
          <a:xfrm>
            <a:off x="5738903" y="5409673"/>
            <a:ext cx="1291012" cy="1307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/>
          <p:cNvSpPr/>
          <p:nvPr/>
        </p:nvSpPr>
        <p:spPr>
          <a:xfrm>
            <a:off x="3094767" y="4199042"/>
            <a:ext cx="1291012" cy="1307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Angla</a:t>
            </a:r>
            <a:r>
              <a:rPr lang="en-US" sz="800" strike="sngStrike" dirty="0" smtClean="0"/>
              <a:t>/o</a:t>
            </a:r>
            <a:endParaRPr lang="en-US" sz="800" strike="sngStrike" dirty="0"/>
          </a:p>
        </p:txBody>
      </p:sp>
      <p:sp>
        <p:nvSpPr>
          <p:cNvPr id="119" name="Oval 118"/>
          <p:cNvSpPr/>
          <p:nvPr/>
        </p:nvSpPr>
        <p:spPr>
          <a:xfrm>
            <a:off x="3122707" y="5435298"/>
            <a:ext cx="1291012" cy="130741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0" name="TextBox 119"/>
          <p:cNvSpPr txBox="1"/>
          <p:nvPr/>
        </p:nvSpPr>
        <p:spPr>
          <a:xfrm>
            <a:off x="7394566" y="3925872"/>
            <a:ext cx="12675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Yang:api</a:t>
            </a:r>
            <a:r>
              <a:rPr lang="en-US" sz="800" strike="sngStrike" dirty="0" smtClean="0"/>
              <a:t> drag and drop</a:t>
            </a:r>
            <a:endParaRPr lang="en-US" sz="800" strike="sngStrike" dirty="0"/>
          </a:p>
        </p:txBody>
      </p:sp>
      <p:sp>
        <p:nvSpPr>
          <p:cNvPr id="121" name="TextBox 120"/>
          <p:cNvSpPr txBox="1"/>
          <p:nvPr/>
        </p:nvSpPr>
        <p:spPr>
          <a:xfrm>
            <a:off x="8321755" y="5603799"/>
            <a:ext cx="4750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KING.PRICE(!ATOMCLOCK(FBI:WMD:CPVA:POLIE)</a:t>
            </a:r>
            <a:endParaRPr lang="en-US" dirty="0"/>
          </a:p>
        </p:txBody>
      </p:sp>
      <p:cxnSp>
        <p:nvCxnSpPr>
          <p:cNvPr id="123" name="Straight Arrow Connector 122"/>
          <p:cNvCxnSpPr/>
          <p:nvPr/>
        </p:nvCxnSpPr>
        <p:spPr>
          <a:xfrm flipH="1">
            <a:off x="8262776" y="6089006"/>
            <a:ext cx="399298" cy="3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9108556" y="6040638"/>
            <a:ext cx="560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ikea</a:t>
            </a:r>
            <a:endParaRPr lang="en-US" strike="sngStrike" dirty="0"/>
          </a:p>
        </p:txBody>
      </p:sp>
      <p:pic>
        <p:nvPicPr>
          <p:cNvPr id="125" name="Picture 12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480" y="2700743"/>
            <a:ext cx="804426" cy="851475"/>
          </a:xfrm>
          <a:prstGeom prst="rect">
            <a:avLst/>
          </a:prstGeom>
        </p:spPr>
      </p:pic>
      <p:pic>
        <p:nvPicPr>
          <p:cNvPr id="126" name="Picture 1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56" y="2751529"/>
            <a:ext cx="1009949" cy="664578"/>
          </a:xfrm>
          <a:prstGeom prst="rect">
            <a:avLst/>
          </a:prstGeom>
        </p:spPr>
      </p:pic>
      <p:sp>
        <p:nvSpPr>
          <p:cNvPr id="128" name="TextBox 127"/>
          <p:cNvSpPr txBox="1"/>
          <p:nvPr/>
        </p:nvSpPr>
        <p:spPr>
          <a:xfrm>
            <a:off x="366880" y="2465645"/>
            <a:ext cx="1925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JFK(OFFSITE) </a:t>
            </a:r>
            <a:r>
              <a:rPr lang="en-US" sz="800" strike="sngStrike" dirty="0" smtClean="0"/>
              <a:t>home alone</a:t>
            </a:r>
            <a:endParaRPr lang="en-US" sz="800" strike="sngStrike" dirty="0"/>
          </a:p>
        </p:txBody>
      </p:sp>
      <p:sp>
        <p:nvSpPr>
          <p:cNvPr id="129" name="TextBox 128"/>
          <p:cNvSpPr txBox="1"/>
          <p:nvPr/>
        </p:nvSpPr>
        <p:spPr>
          <a:xfrm>
            <a:off x="533186" y="2529887"/>
            <a:ext cx="2541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41</a:t>
            </a:r>
            <a:r>
              <a:rPr lang="en-US" dirty="0" smtClean="0"/>
              <a:t>.</a:t>
            </a:r>
            <a:r>
              <a:rPr lang="en-US" sz="800" dirty="0" smtClean="0"/>
              <a:t>DOULASS.HOWDY DUDY EMPLOYEE AUDIENCE.int32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90134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1333</Words>
  <Application>Microsoft Office PowerPoint</Application>
  <PresentationFormat>Widescreen</PresentationFormat>
  <Paragraphs>369</Paragraphs>
  <Slides>19</Slides>
  <Notes>0</Notes>
  <HiddenSlides>0</HiddenSlides>
  <MMClips>3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Google Sans</vt:lpstr>
      <vt:lpstr>Roboto</vt:lpstr>
      <vt:lpstr>Office Theme</vt:lpstr>
      <vt:lpstr>Packager Shell Object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91</cp:revision>
  <dcterms:created xsi:type="dcterms:W3CDTF">2023-10-20T17:09:16Z</dcterms:created>
  <dcterms:modified xsi:type="dcterms:W3CDTF">2023-10-31T20:51:55Z</dcterms:modified>
</cp:coreProperties>
</file>